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39"/>
  </p:notesMasterIdLst>
  <p:handoutMasterIdLst>
    <p:handoutMasterId r:id="rId40"/>
  </p:handoutMasterIdLst>
  <p:sldIdLst>
    <p:sldId id="268" r:id="rId5"/>
    <p:sldId id="270" r:id="rId6"/>
    <p:sldId id="312" r:id="rId7"/>
    <p:sldId id="278" r:id="rId8"/>
    <p:sldId id="279" r:id="rId9"/>
    <p:sldId id="281" r:id="rId10"/>
    <p:sldId id="284" r:id="rId11"/>
    <p:sldId id="307" r:id="rId12"/>
    <p:sldId id="285" r:id="rId13"/>
    <p:sldId id="286" r:id="rId14"/>
    <p:sldId id="308" r:id="rId15"/>
    <p:sldId id="291" r:id="rId16"/>
    <p:sldId id="290" r:id="rId17"/>
    <p:sldId id="287" r:id="rId18"/>
    <p:sldId id="288" r:id="rId19"/>
    <p:sldId id="311" r:id="rId20"/>
    <p:sldId id="314" r:id="rId21"/>
    <p:sldId id="309" r:id="rId22"/>
    <p:sldId id="310" r:id="rId23"/>
    <p:sldId id="292" r:id="rId24"/>
    <p:sldId id="313" r:id="rId25"/>
    <p:sldId id="293" r:id="rId26"/>
    <p:sldId id="294" r:id="rId27"/>
    <p:sldId id="296" r:id="rId28"/>
    <p:sldId id="295" r:id="rId29"/>
    <p:sldId id="299" r:id="rId30"/>
    <p:sldId id="304" r:id="rId31"/>
    <p:sldId id="305" r:id="rId32"/>
    <p:sldId id="306" r:id="rId33"/>
    <p:sldId id="300" r:id="rId34"/>
    <p:sldId id="301" r:id="rId35"/>
    <p:sldId id="302" r:id="rId36"/>
    <p:sldId id="303" r:id="rId37"/>
    <p:sldId id="29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5C996-DFB2-430E-B89E-688758DAC0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6FEFAD-8CC2-4642-8E3C-17C01D9D5A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Objectives:</a:t>
          </a:r>
        </a:p>
      </dgm:t>
    </dgm:pt>
    <dgm:pt modelId="{66FA2DA2-2BD6-47CB-AA21-D09E8A3DD8E3}" type="parTrans" cxnId="{F1A59A53-B285-4A2C-883D-844826A2550E}">
      <dgm:prSet/>
      <dgm:spPr/>
      <dgm:t>
        <a:bodyPr/>
        <a:lstStyle/>
        <a:p>
          <a:endParaRPr lang="en-US"/>
        </a:p>
      </dgm:t>
    </dgm:pt>
    <dgm:pt modelId="{EA927B74-39EB-4202-BFDA-9EEEC5698C88}" type="sibTrans" cxnId="{F1A59A53-B285-4A2C-883D-844826A2550E}">
      <dgm:prSet/>
      <dgm:spPr/>
      <dgm:t>
        <a:bodyPr/>
        <a:lstStyle/>
        <a:p>
          <a:endParaRPr lang="en-US"/>
        </a:p>
      </dgm:t>
    </dgm:pt>
    <dgm:pt modelId="{22660BFE-002E-4CC0-AC59-133E3A4E04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develop an effective and efficient Local Search System for Wiki News. </a:t>
          </a:r>
        </a:p>
      </dgm:t>
    </dgm:pt>
    <dgm:pt modelId="{F33E3972-1023-4810-A92B-E8569BF85A47}" type="parTrans" cxnId="{DE84645A-0105-413E-85A9-6CDD8323377C}">
      <dgm:prSet/>
      <dgm:spPr/>
      <dgm:t>
        <a:bodyPr/>
        <a:lstStyle/>
        <a:p>
          <a:endParaRPr lang="en-US"/>
        </a:p>
      </dgm:t>
    </dgm:pt>
    <dgm:pt modelId="{E517AC78-4A0F-4D69-B012-8F26521FC8A7}" type="sibTrans" cxnId="{DE84645A-0105-413E-85A9-6CDD8323377C}">
      <dgm:prSet/>
      <dgm:spPr/>
      <dgm:t>
        <a:bodyPr/>
        <a:lstStyle/>
        <a:p>
          <a:endParaRPr lang="en-US"/>
        </a:p>
      </dgm:t>
    </dgm:pt>
    <dgm:pt modelId="{C72F442D-C17B-4622-A530-175AC98142A4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Scrap the news data from wiki news website and store in the local database.</a:t>
          </a:r>
        </a:p>
      </dgm:t>
    </dgm:pt>
    <dgm:pt modelId="{7D86A566-D0A1-4640-B9D9-CD9F2BB02623}" type="parTrans" cxnId="{D4DE78AB-2150-488C-B3A8-9396817FD23D}">
      <dgm:prSet/>
      <dgm:spPr/>
      <dgm:t>
        <a:bodyPr/>
        <a:lstStyle/>
        <a:p>
          <a:endParaRPr lang="en-US"/>
        </a:p>
      </dgm:t>
    </dgm:pt>
    <dgm:pt modelId="{38FA3AA9-CEB9-4BC5-B648-D25EF3F52334}" type="sibTrans" cxnId="{D4DE78AB-2150-488C-B3A8-9396817FD23D}">
      <dgm:prSet/>
      <dgm:spPr/>
      <dgm:t>
        <a:bodyPr/>
        <a:lstStyle/>
        <a:p>
          <a:endParaRPr lang="en-US"/>
        </a:p>
      </dgm:t>
    </dgm:pt>
    <dgm:pt modelId="{C175B523-1E42-472F-AA1C-9BAD9EC1F7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Provide an efficient user interface for users where user can search and read news content.</a:t>
          </a:r>
        </a:p>
      </dgm:t>
    </dgm:pt>
    <dgm:pt modelId="{0CE98A81-FAE0-4E87-876D-83EBA214880D}" type="parTrans" cxnId="{5C733113-7998-4D4D-A473-13CF9ACA838E}">
      <dgm:prSet/>
      <dgm:spPr/>
      <dgm:t>
        <a:bodyPr/>
        <a:lstStyle/>
        <a:p>
          <a:endParaRPr lang="en-US"/>
        </a:p>
      </dgm:t>
    </dgm:pt>
    <dgm:pt modelId="{191BC552-9C89-44DD-B8FE-C7F44C78C30A}" type="sibTrans" cxnId="{5C733113-7998-4D4D-A473-13CF9ACA838E}">
      <dgm:prSet/>
      <dgm:spPr/>
      <dgm:t>
        <a:bodyPr/>
        <a:lstStyle/>
        <a:p>
          <a:endParaRPr lang="en-US"/>
        </a:p>
      </dgm:t>
    </dgm:pt>
    <dgm:pt modelId="{DACD6494-75A3-4712-9046-0CE047DA9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Maintained by Admin who has access to user management, item management, Scrapping and Indexing</a:t>
          </a:r>
        </a:p>
      </dgm:t>
    </dgm:pt>
    <dgm:pt modelId="{30DCA315-5526-46A2-B897-17209DCDC004}" type="parTrans" cxnId="{13B085D3-75C9-499B-9362-F49B78358D5F}">
      <dgm:prSet/>
      <dgm:spPr/>
      <dgm:t>
        <a:bodyPr/>
        <a:lstStyle/>
        <a:p>
          <a:endParaRPr lang="en-US"/>
        </a:p>
      </dgm:t>
    </dgm:pt>
    <dgm:pt modelId="{31825434-B597-4F2D-BB4E-99989CE38D56}" type="sibTrans" cxnId="{13B085D3-75C9-499B-9362-F49B78358D5F}">
      <dgm:prSet/>
      <dgm:spPr/>
      <dgm:t>
        <a:bodyPr/>
        <a:lstStyle/>
        <a:p>
          <a:endParaRPr lang="en-US"/>
        </a:p>
      </dgm:t>
    </dgm:pt>
    <dgm:pt modelId="{45A9023A-B1B8-4738-84AF-9C3CBE677A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User Information.</a:t>
          </a:r>
        </a:p>
      </dgm:t>
    </dgm:pt>
    <dgm:pt modelId="{5140B9BA-DF32-4927-B500-EEB95B5D6B21}" type="parTrans" cxnId="{71338803-8536-4DD1-81C7-82D9883FAABE}">
      <dgm:prSet/>
      <dgm:spPr/>
      <dgm:t>
        <a:bodyPr/>
        <a:lstStyle/>
        <a:p>
          <a:endParaRPr lang="en-US"/>
        </a:p>
      </dgm:t>
    </dgm:pt>
    <dgm:pt modelId="{605B8CAE-4CAD-4314-A42B-4762181DCEB0}" type="sibTrans" cxnId="{71338803-8536-4DD1-81C7-82D9883FAABE}">
      <dgm:prSet/>
      <dgm:spPr/>
      <dgm:t>
        <a:bodyPr/>
        <a:lstStyle/>
        <a:p>
          <a:endParaRPr lang="en-US"/>
        </a:p>
      </dgm:t>
    </dgm:pt>
    <dgm:pt modelId="{CC5A520B-E4DC-4725-89EB-EE832DA66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Latest news of wiki news in the local database.</a:t>
          </a:r>
        </a:p>
      </dgm:t>
    </dgm:pt>
    <dgm:pt modelId="{07943617-A36E-4E21-A199-0D58B4825763}" type="parTrans" cxnId="{35CC1E0E-1663-459E-BB3B-F0DF9760AB98}">
      <dgm:prSet/>
      <dgm:spPr/>
      <dgm:t>
        <a:bodyPr/>
        <a:lstStyle/>
        <a:p>
          <a:endParaRPr lang="en-US"/>
        </a:p>
      </dgm:t>
    </dgm:pt>
    <dgm:pt modelId="{DFB29108-39E4-4625-A8FC-D88219B15193}" type="sibTrans" cxnId="{35CC1E0E-1663-459E-BB3B-F0DF9760AB98}">
      <dgm:prSet/>
      <dgm:spPr/>
      <dgm:t>
        <a:bodyPr/>
        <a:lstStyle/>
        <a:p>
          <a:endParaRPr lang="en-US"/>
        </a:p>
      </dgm:t>
    </dgm:pt>
    <dgm:pt modelId="{C291D438-DF49-4878-BEE5-FF6B42DC11E3}" type="pres">
      <dgm:prSet presAssocID="{BE15C996-DFB2-430E-B89E-688758DAC067}" presName="root" presStyleCnt="0">
        <dgm:presLayoutVars>
          <dgm:dir/>
          <dgm:resizeHandles val="exact"/>
        </dgm:presLayoutVars>
      </dgm:prSet>
      <dgm:spPr/>
    </dgm:pt>
    <dgm:pt modelId="{45B5F208-87D1-43A0-834E-37F454A096D2}" type="pres">
      <dgm:prSet presAssocID="{2E6FEFAD-8CC2-4642-8E3C-17C01D9D5ACD}" presName="compNode" presStyleCnt="0"/>
      <dgm:spPr/>
    </dgm:pt>
    <dgm:pt modelId="{5A8F3D91-6AC6-4067-9B40-D7F034C7403A}" type="pres">
      <dgm:prSet presAssocID="{2E6FEFAD-8CC2-4642-8E3C-17C01D9D5ACD}" presName="bgRect" presStyleLbl="bgShp" presStyleIdx="0" presStyleCnt="7"/>
      <dgm:spPr/>
    </dgm:pt>
    <dgm:pt modelId="{A84EB050-5F76-4261-96DF-D1FBBE65CB1A}" type="pres">
      <dgm:prSet presAssocID="{2E6FEFAD-8CC2-4642-8E3C-17C01D9D5AC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258EA3-3496-4ED8-9632-D8BBBCFF64ED}" type="pres">
      <dgm:prSet presAssocID="{2E6FEFAD-8CC2-4642-8E3C-17C01D9D5ACD}" presName="spaceRect" presStyleCnt="0"/>
      <dgm:spPr/>
    </dgm:pt>
    <dgm:pt modelId="{875CBE78-1EC5-4C8E-8F92-2E79C5C1DBC6}" type="pres">
      <dgm:prSet presAssocID="{2E6FEFAD-8CC2-4642-8E3C-17C01D9D5ACD}" presName="parTx" presStyleLbl="revTx" presStyleIdx="0" presStyleCnt="7">
        <dgm:presLayoutVars>
          <dgm:chMax val="0"/>
          <dgm:chPref val="0"/>
        </dgm:presLayoutVars>
      </dgm:prSet>
      <dgm:spPr/>
    </dgm:pt>
    <dgm:pt modelId="{85AE9771-51B6-420B-B04A-14DF2AFCEDE7}" type="pres">
      <dgm:prSet presAssocID="{EA927B74-39EB-4202-BFDA-9EEEC5698C88}" presName="sibTrans" presStyleCnt="0"/>
      <dgm:spPr/>
    </dgm:pt>
    <dgm:pt modelId="{160AA31B-1636-4281-AB9D-991038EEDE76}" type="pres">
      <dgm:prSet presAssocID="{22660BFE-002E-4CC0-AC59-133E3A4E04A2}" presName="compNode" presStyleCnt="0"/>
      <dgm:spPr/>
    </dgm:pt>
    <dgm:pt modelId="{1D9CFB6E-9480-42D9-B576-D236A04DDC9E}" type="pres">
      <dgm:prSet presAssocID="{22660BFE-002E-4CC0-AC59-133E3A4E04A2}" presName="bgRect" presStyleLbl="bgShp" presStyleIdx="1" presStyleCnt="7"/>
      <dgm:spPr/>
    </dgm:pt>
    <dgm:pt modelId="{5DCDBBC6-1FBA-4BBD-832B-A59F594447E8}" type="pres">
      <dgm:prSet presAssocID="{22660BFE-002E-4CC0-AC59-133E3A4E04A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A4CB831-E748-44B7-B1ED-DE9322B3977F}" type="pres">
      <dgm:prSet presAssocID="{22660BFE-002E-4CC0-AC59-133E3A4E04A2}" presName="spaceRect" presStyleCnt="0"/>
      <dgm:spPr/>
    </dgm:pt>
    <dgm:pt modelId="{5ECFD2E8-AF8D-4C9B-A85E-C865C04F7063}" type="pres">
      <dgm:prSet presAssocID="{22660BFE-002E-4CC0-AC59-133E3A4E04A2}" presName="parTx" presStyleLbl="revTx" presStyleIdx="1" presStyleCnt="7">
        <dgm:presLayoutVars>
          <dgm:chMax val="0"/>
          <dgm:chPref val="0"/>
        </dgm:presLayoutVars>
      </dgm:prSet>
      <dgm:spPr/>
    </dgm:pt>
    <dgm:pt modelId="{9B223D30-DB23-481D-AF0E-010A72510C08}" type="pres">
      <dgm:prSet presAssocID="{E517AC78-4A0F-4D69-B012-8F26521FC8A7}" presName="sibTrans" presStyleCnt="0"/>
      <dgm:spPr/>
    </dgm:pt>
    <dgm:pt modelId="{A6A50069-4C0F-4E76-B446-119E82A0264C}" type="pres">
      <dgm:prSet presAssocID="{C72F442D-C17B-4622-A530-175AC98142A4}" presName="compNode" presStyleCnt="0"/>
      <dgm:spPr/>
    </dgm:pt>
    <dgm:pt modelId="{71D11B53-2931-41F4-A5A7-227A38F5A17F}" type="pres">
      <dgm:prSet presAssocID="{C72F442D-C17B-4622-A530-175AC98142A4}" presName="bgRect" presStyleLbl="bgShp" presStyleIdx="2" presStyleCnt="7"/>
      <dgm:spPr/>
    </dgm:pt>
    <dgm:pt modelId="{4800986D-12F8-4A0C-8568-78EAF96A4EE7}" type="pres">
      <dgm:prSet presAssocID="{C72F442D-C17B-4622-A530-175AC98142A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860E967E-89EF-4F58-A87B-A4CAFB3E2ED8}" type="pres">
      <dgm:prSet presAssocID="{C72F442D-C17B-4622-A530-175AC98142A4}" presName="spaceRect" presStyleCnt="0"/>
      <dgm:spPr/>
    </dgm:pt>
    <dgm:pt modelId="{BAFAF360-89EB-45AB-94F6-F4E435EB0952}" type="pres">
      <dgm:prSet presAssocID="{C72F442D-C17B-4622-A530-175AC98142A4}" presName="parTx" presStyleLbl="revTx" presStyleIdx="2" presStyleCnt="7">
        <dgm:presLayoutVars>
          <dgm:chMax val="0"/>
          <dgm:chPref val="0"/>
        </dgm:presLayoutVars>
      </dgm:prSet>
      <dgm:spPr/>
    </dgm:pt>
    <dgm:pt modelId="{B902E73B-1276-458F-9229-1DDF8CDDE100}" type="pres">
      <dgm:prSet presAssocID="{38FA3AA9-CEB9-4BC5-B648-D25EF3F52334}" presName="sibTrans" presStyleCnt="0"/>
      <dgm:spPr/>
    </dgm:pt>
    <dgm:pt modelId="{CC45BAAD-9835-4FD6-8F43-390368EEAF85}" type="pres">
      <dgm:prSet presAssocID="{C175B523-1E42-472F-AA1C-9BAD9EC1F7D4}" presName="compNode" presStyleCnt="0"/>
      <dgm:spPr/>
    </dgm:pt>
    <dgm:pt modelId="{B54C05EA-1DF1-4621-82B0-5A9EABA1BB6C}" type="pres">
      <dgm:prSet presAssocID="{C175B523-1E42-472F-AA1C-9BAD9EC1F7D4}" presName="bgRect" presStyleLbl="bgShp" presStyleIdx="3" presStyleCnt="7"/>
      <dgm:spPr/>
    </dgm:pt>
    <dgm:pt modelId="{970605DC-DF33-4CA9-8B67-6E40EB665193}" type="pres">
      <dgm:prSet presAssocID="{C175B523-1E42-472F-AA1C-9BAD9EC1F7D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702C25A6-23DE-4522-8276-1364222013EE}" type="pres">
      <dgm:prSet presAssocID="{C175B523-1E42-472F-AA1C-9BAD9EC1F7D4}" presName="spaceRect" presStyleCnt="0"/>
      <dgm:spPr/>
    </dgm:pt>
    <dgm:pt modelId="{A056D853-5A61-4B84-9371-4AAEC2420EA7}" type="pres">
      <dgm:prSet presAssocID="{C175B523-1E42-472F-AA1C-9BAD9EC1F7D4}" presName="parTx" presStyleLbl="revTx" presStyleIdx="3" presStyleCnt="7">
        <dgm:presLayoutVars>
          <dgm:chMax val="0"/>
          <dgm:chPref val="0"/>
        </dgm:presLayoutVars>
      </dgm:prSet>
      <dgm:spPr/>
    </dgm:pt>
    <dgm:pt modelId="{E74C13F7-6469-427F-B3C2-CB3FC68524FB}" type="pres">
      <dgm:prSet presAssocID="{191BC552-9C89-44DD-B8FE-C7F44C78C30A}" presName="sibTrans" presStyleCnt="0"/>
      <dgm:spPr/>
    </dgm:pt>
    <dgm:pt modelId="{CC785FD5-1C8A-4F8A-B739-6098625F7D61}" type="pres">
      <dgm:prSet presAssocID="{DACD6494-75A3-4712-9046-0CE047DA9F85}" presName="compNode" presStyleCnt="0"/>
      <dgm:spPr/>
    </dgm:pt>
    <dgm:pt modelId="{26539141-523E-4BD5-A16C-ABE7B04117B9}" type="pres">
      <dgm:prSet presAssocID="{DACD6494-75A3-4712-9046-0CE047DA9F85}" presName="bgRect" presStyleLbl="bgShp" presStyleIdx="4" presStyleCnt="7"/>
      <dgm:spPr/>
    </dgm:pt>
    <dgm:pt modelId="{91A5ABF3-A54F-42A4-90D6-4FC478D7101D}" type="pres">
      <dgm:prSet presAssocID="{DACD6494-75A3-4712-9046-0CE047DA9F8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B60974DE-AE5D-4427-8785-30CA1EB04A97}" type="pres">
      <dgm:prSet presAssocID="{DACD6494-75A3-4712-9046-0CE047DA9F85}" presName="spaceRect" presStyleCnt="0"/>
      <dgm:spPr/>
    </dgm:pt>
    <dgm:pt modelId="{AE883B37-A46B-4AE0-8D43-28E02BAC6014}" type="pres">
      <dgm:prSet presAssocID="{DACD6494-75A3-4712-9046-0CE047DA9F85}" presName="parTx" presStyleLbl="revTx" presStyleIdx="4" presStyleCnt="7">
        <dgm:presLayoutVars>
          <dgm:chMax val="0"/>
          <dgm:chPref val="0"/>
        </dgm:presLayoutVars>
      </dgm:prSet>
      <dgm:spPr/>
    </dgm:pt>
    <dgm:pt modelId="{5646C57C-C4A8-4623-8D30-274DAF3D803C}" type="pres">
      <dgm:prSet presAssocID="{31825434-B597-4F2D-BB4E-99989CE38D56}" presName="sibTrans" presStyleCnt="0"/>
      <dgm:spPr/>
    </dgm:pt>
    <dgm:pt modelId="{5529E14C-E6C7-4742-9B4A-A1781FE38B4D}" type="pres">
      <dgm:prSet presAssocID="{45A9023A-B1B8-4738-84AF-9C3CBE677A22}" presName="compNode" presStyleCnt="0"/>
      <dgm:spPr/>
    </dgm:pt>
    <dgm:pt modelId="{CDBFA0EC-4DB3-4C3E-9E52-12CD203D65B5}" type="pres">
      <dgm:prSet presAssocID="{45A9023A-B1B8-4738-84AF-9C3CBE677A22}" presName="bgRect" presStyleLbl="bgShp" presStyleIdx="5" presStyleCnt="7"/>
      <dgm:spPr/>
    </dgm:pt>
    <dgm:pt modelId="{DD3A652B-A315-4580-9F3E-D0FFFC6B1613}" type="pres">
      <dgm:prSet presAssocID="{45A9023A-B1B8-4738-84AF-9C3CBE677A2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6DCCB307-60AA-41D4-A54E-C47208A8A8FF}" type="pres">
      <dgm:prSet presAssocID="{45A9023A-B1B8-4738-84AF-9C3CBE677A22}" presName="spaceRect" presStyleCnt="0"/>
      <dgm:spPr/>
    </dgm:pt>
    <dgm:pt modelId="{560865F7-4818-4FC0-B6B0-588F2BC33826}" type="pres">
      <dgm:prSet presAssocID="{45A9023A-B1B8-4738-84AF-9C3CBE677A22}" presName="parTx" presStyleLbl="revTx" presStyleIdx="5" presStyleCnt="7">
        <dgm:presLayoutVars>
          <dgm:chMax val="0"/>
          <dgm:chPref val="0"/>
        </dgm:presLayoutVars>
      </dgm:prSet>
      <dgm:spPr/>
    </dgm:pt>
    <dgm:pt modelId="{C03505AE-1F8D-40BD-8800-3E5CF77F13DB}" type="pres">
      <dgm:prSet presAssocID="{605B8CAE-4CAD-4314-A42B-4762181DCEB0}" presName="sibTrans" presStyleCnt="0"/>
      <dgm:spPr/>
    </dgm:pt>
    <dgm:pt modelId="{980670F9-3231-4F16-B389-C0102A81B4B5}" type="pres">
      <dgm:prSet presAssocID="{CC5A520B-E4DC-4725-89EB-EE832DA665C3}" presName="compNode" presStyleCnt="0"/>
      <dgm:spPr/>
    </dgm:pt>
    <dgm:pt modelId="{71FC3BD4-1859-4553-B77E-05DA3268DCAB}" type="pres">
      <dgm:prSet presAssocID="{CC5A520B-E4DC-4725-89EB-EE832DA665C3}" presName="bgRect" presStyleLbl="bgShp" presStyleIdx="6" presStyleCnt="7"/>
      <dgm:spPr/>
    </dgm:pt>
    <dgm:pt modelId="{E6794BB8-D211-4497-92A4-9CE319090C16}" type="pres">
      <dgm:prSet presAssocID="{CC5A520B-E4DC-4725-89EB-EE832DA665C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AB0445A6-B697-4E2B-A161-12333AC0F7E1}" type="pres">
      <dgm:prSet presAssocID="{CC5A520B-E4DC-4725-89EB-EE832DA665C3}" presName="spaceRect" presStyleCnt="0"/>
      <dgm:spPr/>
    </dgm:pt>
    <dgm:pt modelId="{65328652-4863-4A1E-AA61-31FF2E398D89}" type="pres">
      <dgm:prSet presAssocID="{CC5A520B-E4DC-4725-89EB-EE832DA665C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1338803-8536-4DD1-81C7-82D9883FAABE}" srcId="{BE15C996-DFB2-430E-B89E-688758DAC067}" destId="{45A9023A-B1B8-4738-84AF-9C3CBE677A22}" srcOrd="5" destOrd="0" parTransId="{5140B9BA-DF32-4927-B500-EEB95B5D6B21}" sibTransId="{605B8CAE-4CAD-4314-A42B-4762181DCEB0}"/>
    <dgm:cxn modelId="{3BC45E0B-FF4A-405B-9EA3-5DAACE788533}" type="presOf" srcId="{CC5A520B-E4DC-4725-89EB-EE832DA665C3}" destId="{65328652-4863-4A1E-AA61-31FF2E398D89}" srcOrd="0" destOrd="0" presId="urn:microsoft.com/office/officeart/2018/2/layout/IconVerticalSolidList"/>
    <dgm:cxn modelId="{35CC1E0E-1663-459E-BB3B-F0DF9760AB98}" srcId="{BE15C996-DFB2-430E-B89E-688758DAC067}" destId="{CC5A520B-E4DC-4725-89EB-EE832DA665C3}" srcOrd="6" destOrd="0" parTransId="{07943617-A36E-4E21-A199-0D58B4825763}" sibTransId="{DFB29108-39E4-4625-A8FC-D88219B15193}"/>
    <dgm:cxn modelId="{5C733113-7998-4D4D-A473-13CF9ACA838E}" srcId="{BE15C996-DFB2-430E-B89E-688758DAC067}" destId="{C175B523-1E42-472F-AA1C-9BAD9EC1F7D4}" srcOrd="3" destOrd="0" parTransId="{0CE98A81-FAE0-4E87-876D-83EBA214880D}" sibTransId="{191BC552-9C89-44DD-B8FE-C7F44C78C30A}"/>
    <dgm:cxn modelId="{ECFB4D15-9285-4D17-A9DB-AF459565226E}" type="presOf" srcId="{BE15C996-DFB2-430E-B89E-688758DAC067}" destId="{C291D438-DF49-4878-BEE5-FF6B42DC11E3}" srcOrd="0" destOrd="0" presId="urn:microsoft.com/office/officeart/2018/2/layout/IconVerticalSolidList"/>
    <dgm:cxn modelId="{90AA1829-C7F0-4619-973F-7D5F4B30A607}" type="presOf" srcId="{C72F442D-C17B-4622-A530-175AC98142A4}" destId="{BAFAF360-89EB-45AB-94F6-F4E435EB0952}" srcOrd="0" destOrd="0" presId="urn:microsoft.com/office/officeart/2018/2/layout/IconVerticalSolidList"/>
    <dgm:cxn modelId="{22E5246B-E7E3-4871-B941-F9C61D4A16DC}" type="presOf" srcId="{45A9023A-B1B8-4738-84AF-9C3CBE677A22}" destId="{560865F7-4818-4FC0-B6B0-588F2BC33826}" srcOrd="0" destOrd="0" presId="urn:microsoft.com/office/officeart/2018/2/layout/IconVerticalSolidList"/>
    <dgm:cxn modelId="{F1A59A53-B285-4A2C-883D-844826A2550E}" srcId="{BE15C996-DFB2-430E-B89E-688758DAC067}" destId="{2E6FEFAD-8CC2-4642-8E3C-17C01D9D5ACD}" srcOrd="0" destOrd="0" parTransId="{66FA2DA2-2BD6-47CB-AA21-D09E8A3DD8E3}" sibTransId="{EA927B74-39EB-4202-BFDA-9EEEC5698C88}"/>
    <dgm:cxn modelId="{DE84645A-0105-413E-85A9-6CDD8323377C}" srcId="{BE15C996-DFB2-430E-B89E-688758DAC067}" destId="{22660BFE-002E-4CC0-AC59-133E3A4E04A2}" srcOrd="1" destOrd="0" parTransId="{F33E3972-1023-4810-A92B-E8569BF85A47}" sibTransId="{E517AC78-4A0F-4D69-B012-8F26521FC8A7}"/>
    <dgm:cxn modelId="{284EC096-1C23-4C33-ACEC-CBE41D9F381D}" type="presOf" srcId="{22660BFE-002E-4CC0-AC59-133E3A4E04A2}" destId="{5ECFD2E8-AF8D-4C9B-A85E-C865C04F7063}" srcOrd="0" destOrd="0" presId="urn:microsoft.com/office/officeart/2018/2/layout/IconVerticalSolidList"/>
    <dgm:cxn modelId="{D4DE78AB-2150-488C-B3A8-9396817FD23D}" srcId="{BE15C996-DFB2-430E-B89E-688758DAC067}" destId="{C72F442D-C17B-4622-A530-175AC98142A4}" srcOrd="2" destOrd="0" parTransId="{7D86A566-D0A1-4640-B9D9-CD9F2BB02623}" sibTransId="{38FA3AA9-CEB9-4BC5-B648-D25EF3F52334}"/>
    <dgm:cxn modelId="{255F8EB0-4EC6-462F-84A0-FF8E3C373643}" type="presOf" srcId="{2E6FEFAD-8CC2-4642-8E3C-17C01D9D5ACD}" destId="{875CBE78-1EC5-4C8E-8F92-2E79C5C1DBC6}" srcOrd="0" destOrd="0" presId="urn:microsoft.com/office/officeart/2018/2/layout/IconVerticalSolidList"/>
    <dgm:cxn modelId="{C3372CD2-CE07-47D9-B482-2343C50C6F58}" type="presOf" srcId="{C175B523-1E42-472F-AA1C-9BAD9EC1F7D4}" destId="{A056D853-5A61-4B84-9371-4AAEC2420EA7}" srcOrd="0" destOrd="0" presId="urn:microsoft.com/office/officeart/2018/2/layout/IconVerticalSolidList"/>
    <dgm:cxn modelId="{13B085D3-75C9-499B-9362-F49B78358D5F}" srcId="{BE15C996-DFB2-430E-B89E-688758DAC067}" destId="{DACD6494-75A3-4712-9046-0CE047DA9F85}" srcOrd="4" destOrd="0" parTransId="{30DCA315-5526-46A2-B897-17209DCDC004}" sibTransId="{31825434-B597-4F2D-BB4E-99989CE38D56}"/>
    <dgm:cxn modelId="{05CBCCF5-44B1-456F-B346-CD175AE573EE}" type="presOf" srcId="{DACD6494-75A3-4712-9046-0CE047DA9F85}" destId="{AE883B37-A46B-4AE0-8D43-28E02BAC6014}" srcOrd="0" destOrd="0" presId="urn:microsoft.com/office/officeart/2018/2/layout/IconVerticalSolidList"/>
    <dgm:cxn modelId="{1CD4683E-3CDA-41A2-834A-6F9CB6D714BC}" type="presParOf" srcId="{C291D438-DF49-4878-BEE5-FF6B42DC11E3}" destId="{45B5F208-87D1-43A0-834E-37F454A096D2}" srcOrd="0" destOrd="0" presId="urn:microsoft.com/office/officeart/2018/2/layout/IconVerticalSolidList"/>
    <dgm:cxn modelId="{0B78896C-295A-4D27-9A21-17C9410B4F64}" type="presParOf" srcId="{45B5F208-87D1-43A0-834E-37F454A096D2}" destId="{5A8F3D91-6AC6-4067-9B40-D7F034C7403A}" srcOrd="0" destOrd="0" presId="urn:microsoft.com/office/officeart/2018/2/layout/IconVerticalSolidList"/>
    <dgm:cxn modelId="{0128FFC6-5757-409A-88C4-FAE7790E3D9B}" type="presParOf" srcId="{45B5F208-87D1-43A0-834E-37F454A096D2}" destId="{A84EB050-5F76-4261-96DF-D1FBBE65CB1A}" srcOrd="1" destOrd="0" presId="urn:microsoft.com/office/officeart/2018/2/layout/IconVerticalSolidList"/>
    <dgm:cxn modelId="{DE0B858C-B8D0-45C5-93A8-453773D16D1D}" type="presParOf" srcId="{45B5F208-87D1-43A0-834E-37F454A096D2}" destId="{7C258EA3-3496-4ED8-9632-D8BBBCFF64ED}" srcOrd="2" destOrd="0" presId="urn:microsoft.com/office/officeart/2018/2/layout/IconVerticalSolidList"/>
    <dgm:cxn modelId="{FF6233F7-10F6-452A-9155-0B9BEB325E3D}" type="presParOf" srcId="{45B5F208-87D1-43A0-834E-37F454A096D2}" destId="{875CBE78-1EC5-4C8E-8F92-2E79C5C1DBC6}" srcOrd="3" destOrd="0" presId="urn:microsoft.com/office/officeart/2018/2/layout/IconVerticalSolidList"/>
    <dgm:cxn modelId="{0CDE35AD-E9D3-495D-8BFF-0C2D387B0206}" type="presParOf" srcId="{C291D438-DF49-4878-BEE5-FF6B42DC11E3}" destId="{85AE9771-51B6-420B-B04A-14DF2AFCEDE7}" srcOrd="1" destOrd="0" presId="urn:microsoft.com/office/officeart/2018/2/layout/IconVerticalSolidList"/>
    <dgm:cxn modelId="{6C313189-4E25-449E-A318-95D8EB3C2297}" type="presParOf" srcId="{C291D438-DF49-4878-BEE5-FF6B42DC11E3}" destId="{160AA31B-1636-4281-AB9D-991038EEDE76}" srcOrd="2" destOrd="0" presId="urn:microsoft.com/office/officeart/2018/2/layout/IconVerticalSolidList"/>
    <dgm:cxn modelId="{C8B4280D-8D21-406C-8064-9B9F4B59B9C7}" type="presParOf" srcId="{160AA31B-1636-4281-AB9D-991038EEDE76}" destId="{1D9CFB6E-9480-42D9-B576-D236A04DDC9E}" srcOrd="0" destOrd="0" presId="urn:microsoft.com/office/officeart/2018/2/layout/IconVerticalSolidList"/>
    <dgm:cxn modelId="{B5781E83-20FB-46BA-AD18-B2A79F1FD186}" type="presParOf" srcId="{160AA31B-1636-4281-AB9D-991038EEDE76}" destId="{5DCDBBC6-1FBA-4BBD-832B-A59F594447E8}" srcOrd="1" destOrd="0" presId="urn:microsoft.com/office/officeart/2018/2/layout/IconVerticalSolidList"/>
    <dgm:cxn modelId="{B3A7AEB7-30BA-4833-934D-D2A80A2F0090}" type="presParOf" srcId="{160AA31B-1636-4281-AB9D-991038EEDE76}" destId="{2A4CB831-E748-44B7-B1ED-DE9322B3977F}" srcOrd="2" destOrd="0" presId="urn:microsoft.com/office/officeart/2018/2/layout/IconVerticalSolidList"/>
    <dgm:cxn modelId="{CCFC48AF-9171-48E7-BA12-A9D6EB4AB299}" type="presParOf" srcId="{160AA31B-1636-4281-AB9D-991038EEDE76}" destId="{5ECFD2E8-AF8D-4C9B-A85E-C865C04F7063}" srcOrd="3" destOrd="0" presId="urn:microsoft.com/office/officeart/2018/2/layout/IconVerticalSolidList"/>
    <dgm:cxn modelId="{AC0687D3-DDCB-4330-A87B-BC8AFF581E66}" type="presParOf" srcId="{C291D438-DF49-4878-BEE5-FF6B42DC11E3}" destId="{9B223D30-DB23-481D-AF0E-010A72510C08}" srcOrd="3" destOrd="0" presId="urn:microsoft.com/office/officeart/2018/2/layout/IconVerticalSolidList"/>
    <dgm:cxn modelId="{51F6675D-9521-46FA-A003-5B0C23AB4A11}" type="presParOf" srcId="{C291D438-DF49-4878-BEE5-FF6B42DC11E3}" destId="{A6A50069-4C0F-4E76-B446-119E82A0264C}" srcOrd="4" destOrd="0" presId="urn:microsoft.com/office/officeart/2018/2/layout/IconVerticalSolidList"/>
    <dgm:cxn modelId="{937A725C-7BBB-4C30-AB83-B8D2AF8D85EE}" type="presParOf" srcId="{A6A50069-4C0F-4E76-B446-119E82A0264C}" destId="{71D11B53-2931-41F4-A5A7-227A38F5A17F}" srcOrd="0" destOrd="0" presId="urn:microsoft.com/office/officeart/2018/2/layout/IconVerticalSolidList"/>
    <dgm:cxn modelId="{3242C8F2-4506-4F3F-808A-7446AF06E189}" type="presParOf" srcId="{A6A50069-4C0F-4E76-B446-119E82A0264C}" destId="{4800986D-12F8-4A0C-8568-78EAF96A4EE7}" srcOrd="1" destOrd="0" presId="urn:microsoft.com/office/officeart/2018/2/layout/IconVerticalSolidList"/>
    <dgm:cxn modelId="{C0423F64-E0AE-4623-8A15-4A83AE85A41E}" type="presParOf" srcId="{A6A50069-4C0F-4E76-B446-119E82A0264C}" destId="{860E967E-89EF-4F58-A87B-A4CAFB3E2ED8}" srcOrd="2" destOrd="0" presId="urn:microsoft.com/office/officeart/2018/2/layout/IconVerticalSolidList"/>
    <dgm:cxn modelId="{2F733249-B807-4ECC-8F06-7A0DEAA655F0}" type="presParOf" srcId="{A6A50069-4C0F-4E76-B446-119E82A0264C}" destId="{BAFAF360-89EB-45AB-94F6-F4E435EB0952}" srcOrd="3" destOrd="0" presId="urn:microsoft.com/office/officeart/2018/2/layout/IconVerticalSolidList"/>
    <dgm:cxn modelId="{80907819-68B1-44CE-A64F-A8134F954B06}" type="presParOf" srcId="{C291D438-DF49-4878-BEE5-FF6B42DC11E3}" destId="{B902E73B-1276-458F-9229-1DDF8CDDE100}" srcOrd="5" destOrd="0" presId="urn:microsoft.com/office/officeart/2018/2/layout/IconVerticalSolidList"/>
    <dgm:cxn modelId="{CC894353-FB02-4E71-90A7-1E0056C94100}" type="presParOf" srcId="{C291D438-DF49-4878-BEE5-FF6B42DC11E3}" destId="{CC45BAAD-9835-4FD6-8F43-390368EEAF85}" srcOrd="6" destOrd="0" presId="urn:microsoft.com/office/officeart/2018/2/layout/IconVerticalSolidList"/>
    <dgm:cxn modelId="{5F7D09C3-D478-4EF3-8091-DD578AA87FA0}" type="presParOf" srcId="{CC45BAAD-9835-4FD6-8F43-390368EEAF85}" destId="{B54C05EA-1DF1-4621-82B0-5A9EABA1BB6C}" srcOrd="0" destOrd="0" presId="urn:microsoft.com/office/officeart/2018/2/layout/IconVerticalSolidList"/>
    <dgm:cxn modelId="{032A59B0-9A5B-4740-8F8D-A4A0C57DE468}" type="presParOf" srcId="{CC45BAAD-9835-4FD6-8F43-390368EEAF85}" destId="{970605DC-DF33-4CA9-8B67-6E40EB665193}" srcOrd="1" destOrd="0" presId="urn:microsoft.com/office/officeart/2018/2/layout/IconVerticalSolidList"/>
    <dgm:cxn modelId="{B31D6D3A-4D0B-4311-B29E-7D399B37D5E8}" type="presParOf" srcId="{CC45BAAD-9835-4FD6-8F43-390368EEAF85}" destId="{702C25A6-23DE-4522-8276-1364222013EE}" srcOrd="2" destOrd="0" presId="urn:microsoft.com/office/officeart/2018/2/layout/IconVerticalSolidList"/>
    <dgm:cxn modelId="{1523422D-926C-47AD-B9DB-1FE782928CE3}" type="presParOf" srcId="{CC45BAAD-9835-4FD6-8F43-390368EEAF85}" destId="{A056D853-5A61-4B84-9371-4AAEC2420EA7}" srcOrd="3" destOrd="0" presId="urn:microsoft.com/office/officeart/2018/2/layout/IconVerticalSolidList"/>
    <dgm:cxn modelId="{2A4B66F3-DCB0-47FE-9ECF-C94B9A13AC75}" type="presParOf" srcId="{C291D438-DF49-4878-BEE5-FF6B42DC11E3}" destId="{E74C13F7-6469-427F-B3C2-CB3FC68524FB}" srcOrd="7" destOrd="0" presId="urn:microsoft.com/office/officeart/2018/2/layout/IconVerticalSolidList"/>
    <dgm:cxn modelId="{1AFDBBCE-831C-421A-9B20-2B19F7E703C4}" type="presParOf" srcId="{C291D438-DF49-4878-BEE5-FF6B42DC11E3}" destId="{CC785FD5-1C8A-4F8A-B739-6098625F7D61}" srcOrd="8" destOrd="0" presId="urn:microsoft.com/office/officeart/2018/2/layout/IconVerticalSolidList"/>
    <dgm:cxn modelId="{775F4545-107B-4417-ADB3-7DE00A3C5BAD}" type="presParOf" srcId="{CC785FD5-1C8A-4F8A-B739-6098625F7D61}" destId="{26539141-523E-4BD5-A16C-ABE7B04117B9}" srcOrd="0" destOrd="0" presId="urn:microsoft.com/office/officeart/2018/2/layout/IconVerticalSolidList"/>
    <dgm:cxn modelId="{C498AF87-F3D6-4562-94BA-E58191F5CA31}" type="presParOf" srcId="{CC785FD5-1C8A-4F8A-B739-6098625F7D61}" destId="{91A5ABF3-A54F-42A4-90D6-4FC478D7101D}" srcOrd="1" destOrd="0" presId="urn:microsoft.com/office/officeart/2018/2/layout/IconVerticalSolidList"/>
    <dgm:cxn modelId="{7A1A804A-A461-4B76-988A-CCE4F505F32B}" type="presParOf" srcId="{CC785FD5-1C8A-4F8A-B739-6098625F7D61}" destId="{B60974DE-AE5D-4427-8785-30CA1EB04A97}" srcOrd="2" destOrd="0" presId="urn:microsoft.com/office/officeart/2018/2/layout/IconVerticalSolidList"/>
    <dgm:cxn modelId="{72F8335F-3EEF-42C7-8580-6B48E0929EAD}" type="presParOf" srcId="{CC785FD5-1C8A-4F8A-B739-6098625F7D61}" destId="{AE883B37-A46B-4AE0-8D43-28E02BAC6014}" srcOrd="3" destOrd="0" presId="urn:microsoft.com/office/officeart/2018/2/layout/IconVerticalSolidList"/>
    <dgm:cxn modelId="{C0F299E8-1FAC-4D05-AF56-0414A36A3D83}" type="presParOf" srcId="{C291D438-DF49-4878-BEE5-FF6B42DC11E3}" destId="{5646C57C-C4A8-4623-8D30-274DAF3D803C}" srcOrd="9" destOrd="0" presId="urn:microsoft.com/office/officeart/2018/2/layout/IconVerticalSolidList"/>
    <dgm:cxn modelId="{B1D2A335-B87D-4B13-97E1-B030EA75E408}" type="presParOf" srcId="{C291D438-DF49-4878-BEE5-FF6B42DC11E3}" destId="{5529E14C-E6C7-4742-9B4A-A1781FE38B4D}" srcOrd="10" destOrd="0" presId="urn:microsoft.com/office/officeart/2018/2/layout/IconVerticalSolidList"/>
    <dgm:cxn modelId="{80B8A265-2DD8-4542-98BC-AD80AE173A37}" type="presParOf" srcId="{5529E14C-E6C7-4742-9B4A-A1781FE38B4D}" destId="{CDBFA0EC-4DB3-4C3E-9E52-12CD203D65B5}" srcOrd="0" destOrd="0" presId="urn:microsoft.com/office/officeart/2018/2/layout/IconVerticalSolidList"/>
    <dgm:cxn modelId="{6280984F-06CD-4753-A5D1-8AD1E6BEA288}" type="presParOf" srcId="{5529E14C-E6C7-4742-9B4A-A1781FE38B4D}" destId="{DD3A652B-A315-4580-9F3E-D0FFFC6B1613}" srcOrd="1" destOrd="0" presId="urn:microsoft.com/office/officeart/2018/2/layout/IconVerticalSolidList"/>
    <dgm:cxn modelId="{8F21C4EE-7378-4513-BD95-462647C9424E}" type="presParOf" srcId="{5529E14C-E6C7-4742-9B4A-A1781FE38B4D}" destId="{6DCCB307-60AA-41D4-A54E-C47208A8A8FF}" srcOrd="2" destOrd="0" presId="urn:microsoft.com/office/officeart/2018/2/layout/IconVerticalSolidList"/>
    <dgm:cxn modelId="{A9101386-8D72-4B20-BA97-3FB35A33DA03}" type="presParOf" srcId="{5529E14C-E6C7-4742-9B4A-A1781FE38B4D}" destId="{560865F7-4818-4FC0-B6B0-588F2BC33826}" srcOrd="3" destOrd="0" presId="urn:microsoft.com/office/officeart/2018/2/layout/IconVerticalSolidList"/>
    <dgm:cxn modelId="{BF605E16-AC8C-4DCB-B826-5609788E5FC2}" type="presParOf" srcId="{C291D438-DF49-4878-BEE5-FF6B42DC11E3}" destId="{C03505AE-1F8D-40BD-8800-3E5CF77F13DB}" srcOrd="11" destOrd="0" presId="urn:microsoft.com/office/officeart/2018/2/layout/IconVerticalSolidList"/>
    <dgm:cxn modelId="{945A15BD-467C-425E-8607-D26CC5A1F08E}" type="presParOf" srcId="{C291D438-DF49-4878-BEE5-FF6B42DC11E3}" destId="{980670F9-3231-4F16-B389-C0102A81B4B5}" srcOrd="12" destOrd="0" presId="urn:microsoft.com/office/officeart/2018/2/layout/IconVerticalSolidList"/>
    <dgm:cxn modelId="{3707F59A-8A1E-49F6-A35B-7E17CE5370C7}" type="presParOf" srcId="{980670F9-3231-4F16-B389-C0102A81B4B5}" destId="{71FC3BD4-1859-4553-B77E-05DA3268DCAB}" srcOrd="0" destOrd="0" presId="urn:microsoft.com/office/officeart/2018/2/layout/IconVerticalSolidList"/>
    <dgm:cxn modelId="{E63BBFED-3145-4156-B3BD-797F2C0780B8}" type="presParOf" srcId="{980670F9-3231-4F16-B389-C0102A81B4B5}" destId="{E6794BB8-D211-4497-92A4-9CE319090C16}" srcOrd="1" destOrd="0" presId="urn:microsoft.com/office/officeart/2018/2/layout/IconVerticalSolidList"/>
    <dgm:cxn modelId="{73EADA9D-29F2-4811-A30A-846243769FBE}" type="presParOf" srcId="{980670F9-3231-4F16-B389-C0102A81B4B5}" destId="{AB0445A6-B697-4E2B-A161-12333AC0F7E1}" srcOrd="2" destOrd="0" presId="urn:microsoft.com/office/officeart/2018/2/layout/IconVerticalSolidList"/>
    <dgm:cxn modelId="{44024552-F863-4259-B729-FCA437304B88}" type="presParOf" srcId="{980670F9-3231-4F16-B389-C0102A81B4B5}" destId="{65328652-4863-4A1E-AA61-31FF2E398D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64693B-572B-45BD-8EEA-66422076D8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C5E1FC-76C8-44D9-B2D3-A10A7F051555}">
      <dgm:prSet/>
      <dgm:spPr/>
      <dgm:t>
        <a:bodyPr/>
        <a:lstStyle/>
        <a:p>
          <a:r>
            <a:rPr lang="en-IN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UI: HTML, CSS &amp; JavaScript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7448F-CB3B-4D1E-86C3-A2A63E080B13}" type="parTrans" cxnId="{4C6CF359-E222-4A8F-ADE9-0A865D236184}">
      <dgm:prSet/>
      <dgm:spPr/>
      <dgm:t>
        <a:bodyPr/>
        <a:lstStyle/>
        <a:p>
          <a:endParaRPr lang="en-US"/>
        </a:p>
      </dgm:t>
    </dgm:pt>
    <dgm:pt modelId="{97E56C06-290E-4986-8F63-E0D786E529EF}" type="sibTrans" cxnId="{4C6CF359-E222-4A8F-ADE9-0A865D236184}">
      <dgm:prSet/>
      <dgm:spPr/>
      <dgm:t>
        <a:bodyPr/>
        <a:lstStyle/>
        <a:p>
          <a:endParaRPr lang="en-US"/>
        </a:p>
      </dgm:t>
    </dgm:pt>
    <dgm:pt modelId="{E6F94420-D9E4-4295-B737-7A6D1FF0689A}">
      <dgm:prSet/>
      <dgm:spPr/>
      <dgm:t>
        <a:bodyPr/>
        <a:lstStyle/>
        <a:p>
          <a:r>
            <a:rPr lang="en-IN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Dynamic web pages: Django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9D464D-A41F-4F19-8C69-D58C3026F4DC}" type="parTrans" cxnId="{54C5AA64-6175-4743-A025-1F1131C610E8}">
      <dgm:prSet/>
      <dgm:spPr/>
      <dgm:t>
        <a:bodyPr/>
        <a:lstStyle/>
        <a:p>
          <a:endParaRPr lang="en-US"/>
        </a:p>
      </dgm:t>
    </dgm:pt>
    <dgm:pt modelId="{D947B3A4-44E3-4741-AFB9-A457D43FC1A2}" type="sibTrans" cxnId="{54C5AA64-6175-4743-A025-1F1131C610E8}">
      <dgm:prSet/>
      <dgm:spPr/>
      <dgm:t>
        <a:bodyPr/>
        <a:lstStyle/>
        <a:p>
          <a:endParaRPr lang="en-US"/>
        </a:p>
      </dgm:t>
    </dgm:pt>
    <dgm:pt modelId="{97798563-7323-4F40-8A04-6C059B538EB4}">
      <dgm:prSet/>
      <dgm:spPr/>
      <dgm:t>
        <a:bodyPr/>
        <a:lstStyle/>
        <a:p>
          <a:r>
            <a:rPr lang="en-IN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Database: MySQL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2CCFBB-A23E-4DF0-8108-B0ED7E51C896}" type="parTrans" cxnId="{5B64DB44-31ED-4004-A13F-89AC6B8DC3F4}">
      <dgm:prSet/>
      <dgm:spPr/>
      <dgm:t>
        <a:bodyPr/>
        <a:lstStyle/>
        <a:p>
          <a:endParaRPr lang="en-US"/>
        </a:p>
      </dgm:t>
    </dgm:pt>
    <dgm:pt modelId="{741D6018-B4A5-446E-AA58-B220A49ADEE2}" type="sibTrans" cxnId="{5B64DB44-31ED-4004-A13F-89AC6B8DC3F4}">
      <dgm:prSet/>
      <dgm:spPr/>
      <dgm:t>
        <a:bodyPr/>
        <a:lstStyle/>
        <a:p>
          <a:endParaRPr lang="en-US"/>
        </a:p>
      </dgm:t>
    </dgm:pt>
    <dgm:pt modelId="{18FFD671-79D2-4B9E-962C-DDCD25F6CA52}" type="pres">
      <dgm:prSet presAssocID="{B264693B-572B-45BD-8EEA-66422076D824}" presName="root" presStyleCnt="0">
        <dgm:presLayoutVars>
          <dgm:dir/>
          <dgm:resizeHandles val="exact"/>
        </dgm:presLayoutVars>
      </dgm:prSet>
      <dgm:spPr/>
    </dgm:pt>
    <dgm:pt modelId="{85A9DFF8-0F08-4F58-AD74-1FAC92A012BB}" type="pres">
      <dgm:prSet presAssocID="{DDC5E1FC-76C8-44D9-B2D3-A10A7F051555}" presName="compNode" presStyleCnt="0"/>
      <dgm:spPr/>
    </dgm:pt>
    <dgm:pt modelId="{8239563D-CA98-4526-92BE-517E2166873C}" type="pres">
      <dgm:prSet presAssocID="{DDC5E1FC-76C8-44D9-B2D3-A10A7F0515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90C2BB7-5E87-4A5A-83BA-6F5E25D129C9}" type="pres">
      <dgm:prSet presAssocID="{DDC5E1FC-76C8-44D9-B2D3-A10A7F051555}" presName="spaceRect" presStyleCnt="0"/>
      <dgm:spPr/>
    </dgm:pt>
    <dgm:pt modelId="{3BBE30C6-065A-4E9F-AFA1-41E42EEB03F9}" type="pres">
      <dgm:prSet presAssocID="{DDC5E1FC-76C8-44D9-B2D3-A10A7F051555}" presName="textRect" presStyleLbl="revTx" presStyleIdx="0" presStyleCnt="3">
        <dgm:presLayoutVars>
          <dgm:chMax val="1"/>
          <dgm:chPref val="1"/>
        </dgm:presLayoutVars>
      </dgm:prSet>
      <dgm:spPr/>
    </dgm:pt>
    <dgm:pt modelId="{9FD09CDC-3629-414B-8D73-EF88C1012EB4}" type="pres">
      <dgm:prSet presAssocID="{97E56C06-290E-4986-8F63-E0D786E529EF}" presName="sibTrans" presStyleCnt="0"/>
      <dgm:spPr/>
    </dgm:pt>
    <dgm:pt modelId="{BC1CFABE-2377-460C-B77A-C4AE68648BEA}" type="pres">
      <dgm:prSet presAssocID="{E6F94420-D9E4-4295-B737-7A6D1FF0689A}" presName="compNode" presStyleCnt="0"/>
      <dgm:spPr/>
    </dgm:pt>
    <dgm:pt modelId="{99208BD1-C7DC-41DB-8E62-E2BF029EBC5C}" type="pres">
      <dgm:prSet presAssocID="{E6F94420-D9E4-4295-B737-7A6D1FF0689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90EFF1FD-5DCA-48E3-83F1-EE61237C6310}" type="pres">
      <dgm:prSet presAssocID="{E6F94420-D9E4-4295-B737-7A6D1FF0689A}" presName="spaceRect" presStyleCnt="0"/>
      <dgm:spPr/>
    </dgm:pt>
    <dgm:pt modelId="{96A681FB-A4FE-4DC3-B3B0-82C9591F57AA}" type="pres">
      <dgm:prSet presAssocID="{E6F94420-D9E4-4295-B737-7A6D1FF0689A}" presName="textRect" presStyleLbl="revTx" presStyleIdx="1" presStyleCnt="3">
        <dgm:presLayoutVars>
          <dgm:chMax val="1"/>
          <dgm:chPref val="1"/>
        </dgm:presLayoutVars>
      </dgm:prSet>
      <dgm:spPr/>
    </dgm:pt>
    <dgm:pt modelId="{50B7F6B5-7CBF-44F7-840C-355B85C627B4}" type="pres">
      <dgm:prSet presAssocID="{D947B3A4-44E3-4741-AFB9-A457D43FC1A2}" presName="sibTrans" presStyleCnt="0"/>
      <dgm:spPr/>
    </dgm:pt>
    <dgm:pt modelId="{3A5EEE54-2835-4D08-9C66-CAF09354314D}" type="pres">
      <dgm:prSet presAssocID="{97798563-7323-4F40-8A04-6C059B538EB4}" presName="compNode" presStyleCnt="0"/>
      <dgm:spPr/>
    </dgm:pt>
    <dgm:pt modelId="{B110C16A-10F9-481C-9325-42FCEEB85987}" type="pres">
      <dgm:prSet presAssocID="{97798563-7323-4F40-8A04-6C059B538E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A9E8695-5640-470D-9F31-08A2C8630D89}" type="pres">
      <dgm:prSet presAssocID="{97798563-7323-4F40-8A04-6C059B538EB4}" presName="spaceRect" presStyleCnt="0"/>
      <dgm:spPr/>
    </dgm:pt>
    <dgm:pt modelId="{DC141DE7-9344-4B3F-AE7F-94ED2C73514F}" type="pres">
      <dgm:prSet presAssocID="{97798563-7323-4F40-8A04-6C059B538E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9AC20C-5D26-474A-9699-CEFD419010D7}" type="presOf" srcId="{97798563-7323-4F40-8A04-6C059B538EB4}" destId="{DC141DE7-9344-4B3F-AE7F-94ED2C73514F}" srcOrd="0" destOrd="0" presId="urn:microsoft.com/office/officeart/2018/2/layout/IconLabelList"/>
    <dgm:cxn modelId="{F24FCD5E-CAE9-4A21-8A09-9578C42C15BF}" type="presOf" srcId="{DDC5E1FC-76C8-44D9-B2D3-A10A7F051555}" destId="{3BBE30C6-065A-4E9F-AFA1-41E42EEB03F9}" srcOrd="0" destOrd="0" presId="urn:microsoft.com/office/officeart/2018/2/layout/IconLabelList"/>
    <dgm:cxn modelId="{54C5AA64-6175-4743-A025-1F1131C610E8}" srcId="{B264693B-572B-45BD-8EEA-66422076D824}" destId="{E6F94420-D9E4-4295-B737-7A6D1FF0689A}" srcOrd="1" destOrd="0" parTransId="{569D464D-A41F-4F19-8C69-D58C3026F4DC}" sibTransId="{D947B3A4-44E3-4741-AFB9-A457D43FC1A2}"/>
    <dgm:cxn modelId="{5B64DB44-31ED-4004-A13F-89AC6B8DC3F4}" srcId="{B264693B-572B-45BD-8EEA-66422076D824}" destId="{97798563-7323-4F40-8A04-6C059B538EB4}" srcOrd="2" destOrd="0" parTransId="{B12CCFBB-A23E-4DF0-8108-B0ED7E51C896}" sibTransId="{741D6018-B4A5-446E-AA58-B220A49ADEE2}"/>
    <dgm:cxn modelId="{3B43F755-FEFD-48B0-8FBD-5B7411850A7D}" type="presOf" srcId="{E6F94420-D9E4-4295-B737-7A6D1FF0689A}" destId="{96A681FB-A4FE-4DC3-B3B0-82C9591F57AA}" srcOrd="0" destOrd="0" presId="urn:microsoft.com/office/officeart/2018/2/layout/IconLabelList"/>
    <dgm:cxn modelId="{4C6CF359-E222-4A8F-ADE9-0A865D236184}" srcId="{B264693B-572B-45BD-8EEA-66422076D824}" destId="{DDC5E1FC-76C8-44D9-B2D3-A10A7F051555}" srcOrd="0" destOrd="0" parTransId="{B8F7448F-CB3B-4D1E-86C3-A2A63E080B13}" sibTransId="{97E56C06-290E-4986-8F63-E0D786E529EF}"/>
    <dgm:cxn modelId="{7DEE537D-440B-42A7-B589-70EBE916F633}" type="presOf" srcId="{B264693B-572B-45BD-8EEA-66422076D824}" destId="{18FFD671-79D2-4B9E-962C-DDCD25F6CA52}" srcOrd="0" destOrd="0" presId="urn:microsoft.com/office/officeart/2018/2/layout/IconLabelList"/>
    <dgm:cxn modelId="{C6BEB3D9-DFB5-479B-BA3B-8DC1B84F478B}" type="presParOf" srcId="{18FFD671-79D2-4B9E-962C-DDCD25F6CA52}" destId="{85A9DFF8-0F08-4F58-AD74-1FAC92A012BB}" srcOrd="0" destOrd="0" presId="urn:microsoft.com/office/officeart/2018/2/layout/IconLabelList"/>
    <dgm:cxn modelId="{99AAF799-F431-4FF8-80AC-5088ECCBE908}" type="presParOf" srcId="{85A9DFF8-0F08-4F58-AD74-1FAC92A012BB}" destId="{8239563D-CA98-4526-92BE-517E2166873C}" srcOrd="0" destOrd="0" presId="urn:microsoft.com/office/officeart/2018/2/layout/IconLabelList"/>
    <dgm:cxn modelId="{A66135A1-B7A6-4EF0-A465-CDABD962A354}" type="presParOf" srcId="{85A9DFF8-0F08-4F58-AD74-1FAC92A012BB}" destId="{A90C2BB7-5E87-4A5A-83BA-6F5E25D129C9}" srcOrd="1" destOrd="0" presId="urn:microsoft.com/office/officeart/2018/2/layout/IconLabelList"/>
    <dgm:cxn modelId="{C025FB7D-6A1D-4C66-9AF3-545A35D1F732}" type="presParOf" srcId="{85A9DFF8-0F08-4F58-AD74-1FAC92A012BB}" destId="{3BBE30C6-065A-4E9F-AFA1-41E42EEB03F9}" srcOrd="2" destOrd="0" presId="urn:microsoft.com/office/officeart/2018/2/layout/IconLabelList"/>
    <dgm:cxn modelId="{8E5DD7CF-A2C6-488F-A354-95798E59AB47}" type="presParOf" srcId="{18FFD671-79D2-4B9E-962C-DDCD25F6CA52}" destId="{9FD09CDC-3629-414B-8D73-EF88C1012EB4}" srcOrd="1" destOrd="0" presId="urn:microsoft.com/office/officeart/2018/2/layout/IconLabelList"/>
    <dgm:cxn modelId="{1F3FD45D-F3E4-4821-8344-17F7BB0405E1}" type="presParOf" srcId="{18FFD671-79D2-4B9E-962C-DDCD25F6CA52}" destId="{BC1CFABE-2377-460C-B77A-C4AE68648BEA}" srcOrd="2" destOrd="0" presId="urn:microsoft.com/office/officeart/2018/2/layout/IconLabelList"/>
    <dgm:cxn modelId="{F96E134C-51C3-4EF0-8A94-5256CD5471C7}" type="presParOf" srcId="{BC1CFABE-2377-460C-B77A-C4AE68648BEA}" destId="{99208BD1-C7DC-41DB-8E62-E2BF029EBC5C}" srcOrd="0" destOrd="0" presId="urn:microsoft.com/office/officeart/2018/2/layout/IconLabelList"/>
    <dgm:cxn modelId="{39C48D09-D957-4FFB-A5E9-C5C3FE674DAE}" type="presParOf" srcId="{BC1CFABE-2377-460C-B77A-C4AE68648BEA}" destId="{90EFF1FD-5DCA-48E3-83F1-EE61237C6310}" srcOrd="1" destOrd="0" presId="urn:microsoft.com/office/officeart/2018/2/layout/IconLabelList"/>
    <dgm:cxn modelId="{99FB7F31-CDA1-416C-9DC5-6CF3201F1EB8}" type="presParOf" srcId="{BC1CFABE-2377-460C-B77A-C4AE68648BEA}" destId="{96A681FB-A4FE-4DC3-B3B0-82C9591F57AA}" srcOrd="2" destOrd="0" presId="urn:microsoft.com/office/officeart/2018/2/layout/IconLabelList"/>
    <dgm:cxn modelId="{5D16CA61-D913-4CF6-81EA-5A96D50C3857}" type="presParOf" srcId="{18FFD671-79D2-4B9E-962C-DDCD25F6CA52}" destId="{50B7F6B5-7CBF-44F7-840C-355B85C627B4}" srcOrd="3" destOrd="0" presId="urn:microsoft.com/office/officeart/2018/2/layout/IconLabelList"/>
    <dgm:cxn modelId="{457811A3-A607-4536-A7AB-BBEDC599DB36}" type="presParOf" srcId="{18FFD671-79D2-4B9E-962C-DDCD25F6CA52}" destId="{3A5EEE54-2835-4D08-9C66-CAF09354314D}" srcOrd="4" destOrd="0" presId="urn:microsoft.com/office/officeart/2018/2/layout/IconLabelList"/>
    <dgm:cxn modelId="{7689207E-C61F-449A-A030-FB018F888940}" type="presParOf" srcId="{3A5EEE54-2835-4D08-9C66-CAF09354314D}" destId="{B110C16A-10F9-481C-9325-42FCEEB85987}" srcOrd="0" destOrd="0" presId="urn:microsoft.com/office/officeart/2018/2/layout/IconLabelList"/>
    <dgm:cxn modelId="{2EB099C4-C302-4F69-BBEF-AB933F57D0AD}" type="presParOf" srcId="{3A5EEE54-2835-4D08-9C66-CAF09354314D}" destId="{9A9E8695-5640-470D-9F31-08A2C8630D89}" srcOrd="1" destOrd="0" presId="urn:microsoft.com/office/officeart/2018/2/layout/IconLabelList"/>
    <dgm:cxn modelId="{96AEC27E-8AB9-466E-A493-FA1B4CA2C988}" type="presParOf" srcId="{3A5EEE54-2835-4D08-9C66-CAF09354314D}" destId="{DC141DE7-9344-4B3F-AE7F-94ED2C7351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BFF542-BEB7-4F9F-BDFB-306A99F681A1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F41F0B2-D421-4BEA-B1A7-BF71C1AB1B7B}">
      <dgm:prSet/>
      <dgm:spPr/>
      <dgm:t>
        <a:bodyPr/>
        <a:lstStyle/>
        <a:p>
          <a:r>
            <a:rPr lang="en-IN" baseline="0" dirty="0"/>
            <a:t>User Management </a:t>
          </a:r>
          <a:endParaRPr lang="en-US" dirty="0"/>
        </a:p>
      </dgm:t>
    </dgm:pt>
    <dgm:pt modelId="{F1BDB4EF-13B1-49F7-BA96-185D0EA3893D}" type="parTrans" cxnId="{FD1AB8F3-12E9-4B49-B629-1869D380BA88}">
      <dgm:prSet/>
      <dgm:spPr/>
      <dgm:t>
        <a:bodyPr/>
        <a:lstStyle/>
        <a:p>
          <a:endParaRPr lang="en-US"/>
        </a:p>
      </dgm:t>
    </dgm:pt>
    <dgm:pt modelId="{B1F3E159-7CA8-407D-9694-0CF429534687}" type="sibTrans" cxnId="{FD1AB8F3-12E9-4B49-B629-1869D380BA88}">
      <dgm:prSet/>
      <dgm:spPr/>
      <dgm:t>
        <a:bodyPr/>
        <a:lstStyle/>
        <a:p>
          <a:endParaRPr lang="en-US"/>
        </a:p>
      </dgm:t>
    </dgm:pt>
    <dgm:pt modelId="{9FFB65E9-A258-4E1E-B1A9-E72AE5D70E2E}">
      <dgm:prSet/>
      <dgm:spPr/>
      <dgm:t>
        <a:bodyPr/>
        <a:lstStyle/>
        <a:p>
          <a:r>
            <a:rPr lang="en-IN" baseline="0" dirty="0" err="1"/>
            <a:t>Scrapy</a:t>
          </a:r>
          <a:r>
            <a:rPr lang="en-IN" baseline="0" dirty="0"/>
            <a:t> Management</a:t>
          </a:r>
          <a:endParaRPr lang="en-US" dirty="0"/>
        </a:p>
      </dgm:t>
    </dgm:pt>
    <dgm:pt modelId="{AB930692-D533-49B4-B3AF-9377D36F97D2}" type="parTrans" cxnId="{2D2D44C5-A002-41E1-9046-21C3AFEB36FC}">
      <dgm:prSet/>
      <dgm:spPr/>
      <dgm:t>
        <a:bodyPr/>
        <a:lstStyle/>
        <a:p>
          <a:endParaRPr lang="en-US"/>
        </a:p>
      </dgm:t>
    </dgm:pt>
    <dgm:pt modelId="{137D85F7-62FA-43B5-90A6-7524A3AD2825}" type="sibTrans" cxnId="{2D2D44C5-A002-41E1-9046-21C3AFEB36FC}">
      <dgm:prSet/>
      <dgm:spPr/>
      <dgm:t>
        <a:bodyPr/>
        <a:lstStyle/>
        <a:p>
          <a:endParaRPr lang="en-US"/>
        </a:p>
      </dgm:t>
    </dgm:pt>
    <dgm:pt modelId="{DA7022A7-A23E-444B-9361-FB6C53629A59}">
      <dgm:prSet/>
      <dgm:spPr/>
      <dgm:t>
        <a:bodyPr/>
        <a:lstStyle/>
        <a:p>
          <a:r>
            <a:rPr lang="en-IN" baseline="0" dirty="0"/>
            <a:t>Item Management</a:t>
          </a:r>
          <a:endParaRPr lang="en-US" dirty="0"/>
        </a:p>
      </dgm:t>
    </dgm:pt>
    <dgm:pt modelId="{1BBE4C85-4A15-400C-AA37-F13411339536}" type="parTrans" cxnId="{ACFC64CE-4390-4210-9D3B-C40693415EA7}">
      <dgm:prSet/>
      <dgm:spPr/>
      <dgm:t>
        <a:bodyPr/>
        <a:lstStyle/>
        <a:p>
          <a:endParaRPr lang="en-US"/>
        </a:p>
      </dgm:t>
    </dgm:pt>
    <dgm:pt modelId="{E76E02CD-1FD5-4922-93BE-886ED04AA872}" type="sibTrans" cxnId="{ACFC64CE-4390-4210-9D3B-C40693415EA7}">
      <dgm:prSet/>
      <dgm:spPr/>
      <dgm:t>
        <a:bodyPr/>
        <a:lstStyle/>
        <a:p>
          <a:endParaRPr lang="en-US"/>
        </a:p>
      </dgm:t>
    </dgm:pt>
    <dgm:pt modelId="{E96AA029-41E1-42DA-8185-86650F06E517}">
      <dgm:prSet/>
      <dgm:spPr/>
      <dgm:t>
        <a:bodyPr/>
        <a:lstStyle/>
        <a:p>
          <a:r>
            <a:rPr lang="en-IN" baseline="0" dirty="0"/>
            <a:t>Indexing</a:t>
          </a:r>
          <a:endParaRPr lang="en-US" dirty="0"/>
        </a:p>
      </dgm:t>
    </dgm:pt>
    <dgm:pt modelId="{CDF186BC-72A8-47C9-BCF0-965B7C726623}" type="parTrans" cxnId="{2C4DA60C-70E5-467F-BB9C-E873443F4B51}">
      <dgm:prSet/>
      <dgm:spPr/>
      <dgm:t>
        <a:bodyPr/>
        <a:lstStyle/>
        <a:p>
          <a:endParaRPr lang="en-US"/>
        </a:p>
      </dgm:t>
    </dgm:pt>
    <dgm:pt modelId="{8B9AB6C4-0960-4ADB-8984-398BB1B2D031}" type="sibTrans" cxnId="{2C4DA60C-70E5-467F-BB9C-E873443F4B51}">
      <dgm:prSet/>
      <dgm:spPr/>
      <dgm:t>
        <a:bodyPr/>
        <a:lstStyle/>
        <a:p>
          <a:endParaRPr lang="en-US"/>
        </a:p>
      </dgm:t>
    </dgm:pt>
    <dgm:pt modelId="{D46312B0-1773-410E-86C0-9A2920BFAF33}" type="pres">
      <dgm:prSet presAssocID="{D4BFF542-BEB7-4F9F-BDFB-306A99F681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D823E6-9127-44C5-8394-DF2B1DA5C388}" type="pres">
      <dgm:prSet presAssocID="{7F41F0B2-D421-4BEA-B1A7-BF71C1AB1B7B}" presName="hierRoot1" presStyleCnt="0"/>
      <dgm:spPr/>
    </dgm:pt>
    <dgm:pt modelId="{D0F8AEEB-C877-4877-99F0-C1C008DCDA09}" type="pres">
      <dgm:prSet presAssocID="{7F41F0B2-D421-4BEA-B1A7-BF71C1AB1B7B}" presName="composite" presStyleCnt="0"/>
      <dgm:spPr/>
    </dgm:pt>
    <dgm:pt modelId="{BC5A1D62-01D1-4A97-B09D-6D99DC0951E4}" type="pres">
      <dgm:prSet presAssocID="{7F41F0B2-D421-4BEA-B1A7-BF71C1AB1B7B}" presName="background" presStyleLbl="node0" presStyleIdx="0" presStyleCnt="4"/>
      <dgm:spPr/>
    </dgm:pt>
    <dgm:pt modelId="{A4AD2D5D-F83F-48AA-87BE-A63E22B0ACB9}" type="pres">
      <dgm:prSet presAssocID="{7F41F0B2-D421-4BEA-B1A7-BF71C1AB1B7B}" presName="text" presStyleLbl="fgAcc0" presStyleIdx="0" presStyleCnt="4" custLinFactNeighborX="-2567" custLinFactNeighborY="-71153">
        <dgm:presLayoutVars>
          <dgm:chPref val="3"/>
        </dgm:presLayoutVars>
      </dgm:prSet>
      <dgm:spPr/>
    </dgm:pt>
    <dgm:pt modelId="{309321E9-BB54-45B1-A283-D00D95547D86}" type="pres">
      <dgm:prSet presAssocID="{7F41F0B2-D421-4BEA-B1A7-BF71C1AB1B7B}" presName="hierChild2" presStyleCnt="0"/>
      <dgm:spPr/>
    </dgm:pt>
    <dgm:pt modelId="{74209C42-544A-443B-897D-782B79B51292}" type="pres">
      <dgm:prSet presAssocID="{9FFB65E9-A258-4E1E-B1A9-E72AE5D70E2E}" presName="hierRoot1" presStyleCnt="0"/>
      <dgm:spPr/>
    </dgm:pt>
    <dgm:pt modelId="{F6B3C304-6111-4CDF-941C-7578E0F7EFAE}" type="pres">
      <dgm:prSet presAssocID="{9FFB65E9-A258-4E1E-B1A9-E72AE5D70E2E}" presName="composite" presStyleCnt="0"/>
      <dgm:spPr/>
    </dgm:pt>
    <dgm:pt modelId="{D54881B0-6C38-40C1-B319-D0F50F10E6F2}" type="pres">
      <dgm:prSet presAssocID="{9FFB65E9-A258-4E1E-B1A9-E72AE5D70E2E}" presName="background" presStyleLbl="node0" presStyleIdx="1" presStyleCnt="4"/>
      <dgm:spPr/>
    </dgm:pt>
    <dgm:pt modelId="{FB573182-F6EB-4AA1-BC34-41DC1AD2D825}" type="pres">
      <dgm:prSet presAssocID="{9FFB65E9-A258-4E1E-B1A9-E72AE5D70E2E}" presName="text" presStyleLbl="fgAcc0" presStyleIdx="1" presStyleCnt="4" custLinFactNeighborX="1197" custLinFactNeighborY="-73905">
        <dgm:presLayoutVars>
          <dgm:chPref val="3"/>
        </dgm:presLayoutVars>
      </dgm:prSet>
      <dgm:spPr/>
    </dgm:pt>
    <dgm:pt modelId="{71BC0296-02D0-4F8C-BFE7-F1942CDAB233}" type="pres">
      <dgm:prSet presAssocID="{9FFB65E9-A258-4E1E-B1A9-E72AE5D70E2E}" presName="hierChild2" presStyleCnt="0"/>
      <dgm:spPr/>
    </dgm:pt>
    <dgm:pt modelId="{25168AD1-E43A-4AF8-99B9-BC66A36E4D24}" type="pres">
      <dgm:prSet presAssocID="{DA7022A7-A23E-444B-9361-FB6C53629A59}" presName="hierRoot1" presStyleCnt="0"/>
      <dgm:spPr/>
    </dgm:pt>
    <dgm:pt modelId="{D0C8664A-8219-49B0-9A67-FEAEB0E36FD9}" type="pres">
      <dgm:prSet presAssocID="{DA7022A7-A23E-444B-9361-FB6C53629A59}" presName="composite" presStyleCnt="0"/>
      <dgm:spPr/>
    </dgm:pt>
    <dgm:pt modelId="{68935E25-1780-4548-BB7A-E2386559C336}" type="pres">
      <dgm:prSet presAssocID="{DA7022A7-A23E-444B-9361-FB6C53629A59}" presName="background" presStyleLbl="node0" presStyleIdx="2" presStyleCnt="4"/>
      <dgm:spPr/>
    </dgm:pt>
    <dgm:pt modelId="{121A9C36-F24A-4085-9990-980EB89C0306}" type="pres">
      <dgm:prSet presAssocID="{DA7022A7-A23E-444B-9361-FB6C53629A59}" presName="text" presStyleLbl="fgAcc0" presStyleIdx="2" presStyleCnt="4" custLinFactNeighborX="5507" custLinFactNeighborY="-78807">
        <dgm:presLayoutVars>
          <dgm:chPref val="3"/>
        </dgm:presLayoutVars>
      </dgm:prSet>
      <dgm:spPr/>
    </dgm:pt>
    <dgm:pt modelId="{36A5506D-5A19-42DB-8218-AC047F0A1C7B}" type="pres">
      <dgm:prSet presAssocID="{DA7022A7-A23E-444B-9361-FB6C53629A59}" presName="hierChild2" presStyleCnt="0"/>
      <dgm:spPr/>
    </dgm:pt>
    <dgm:pt modelId="{DEEA7AB1-00EE-4851-8EF5-C1921DE97E0B}" type="pres">
      <dgm:prSet presAssocID="{E96AA029-41E1-42DA-8185-86650F06E517}" presName="hierRoot1" presStyleCnt="0"/>
      <dgm:spPr/>
    </dgm:pt>
    <dgm:pt modelId="{DE2913EB-3A18-40CA-8C4F-F70656033A7D}" type="pres">
      <dgm:prSet presAssocID="{E96AA029-41E1-42DA-8185-86650F06E517}" presName="composite" presStyleCnt="0"/>
      <dgm:spPr/>
    </dgm:pt>
    <dgm:pt modelId="{DBE1B393-9C57-46B1-952E-EFAAD724CBBA}" type="pres">
      <dgm:prSet presAssocID="{E96AA029-41E1-42DA-8185-86650F06E517}" presName="background" presStyleLbl="node0" presStyleIdx="3" presStyleCnt="4"/>
      <dgm:spPr/>
    </dgm:pt>
    <dgm:pt modelId="{68E699CC-8073-4E8A-94B0-F45B7DA7AE3D}" type="pres">
      <dgm:prSet presAssocID="{E96AA029-41E1-42DA-8185-86650F06E517}" presName="text" presStyleLbl="fgAcc0" presStyleIdx="3" presStyleCnt="4" custLinFactNeighborX="3592" custLinFactNeighborY="-81069">
        <dgm:presLayoutVars>
          <dgm:chPref val="3"/>
        </dgm:presLayoutVars>
      </dgm:prSet>
      <dgm:spPr/>
    </dgm:pt>
    <dgm:pt modelId="{1CF308A8-85F6-4B19-A756-E0559D3BA36C}" type="pres">
      <dgm:prSet presAssocID="{E96AA029-41E1-42DA-8185-86650F06E517}" presName="hierChild2" presStyleCnt="0"/>
      <dgm:spPr/>
    </dgm:pt>
  </dgm:ptLst>
  <dgm:cxnLst>
    <dgm:cxn modelId="{2C4DA60C-70E5-467F-BB9C-E873443F4B51}" srcId="{D4BFF542-BEB7-4F9F-BDFB-306A99F681A1}" destId="{E96AA029-41E1-42DA-8185-86650F06E517}" srcOrd="3" destOrd="0" parTransId="{CDF186BC-72A8-47C9-BCF0-965B7C726623}" sibTransId="{8B9AB6C4-0960-4ADB-8984-398BB1B2D031}"/>
    <dgm:cxn modelId="{421C4913-E1DD-4DEE-BBD0-084E4862572E}" type="presOf" srcId="{E96AA029-41E1-42DA-8185-86650F06E517}" destId="{68E699CC-8073-4E8A-94B0-F45B7DA7AE3D}" srcOrd="0" destOrd="0" presId="urn:microsoft.com/office/officeart/2005/8/layout/hierarchy1"/>
    <dgm:cxn modelId="{76A36588-2A2C-487F-A92E-B81F845873AC}" type="presOf" srcId="{7F41F0B2-D421-4BEA-B1A7-BF71C1AB1B7B}" destId="{A4AD2D5D-F83F-48AA-87BE-A63E22B0ACB9}" srcOrd="0" destOrd="0" presId="urn:microsoft.com/office/officeart/2005/8/layout/hierarchy1"/>
    <dgm:cxn modelId="{BDFC0791-FA8B-4749-A325-47E7235E3CCF}" type="presOf" srcId="{DA7022A7-A23E-444B-9361-FB6C53629A59}" destId="{121A9C36-F24A-4085-9990-980EB89C0306}" srcOrd="0" destOrd="0" presId="urn:microsoft.com/office/officeart/2005/8/layout/hierarchy1"/>
    <dgm:cxn modelId="{2D2D44C5-A002-41E1-9046-21C3AFEB36FC}" srcId="{D4BFF542-BEB7-4F9F-BDFB-306A99F681A1}" destId="{9FFB65E9-A258-4E1E-B1A9-E72AE5D70E2E}" srcOrd="1" destOrd="0" parTransId="{AB930692-D533-49B4-B3AF-9377D36F97D2}" sibTransId="{137D85F7-62FA-43B5-90A6-7524A3AD2825}"/>
    <dgm:cxn modelId="{ACFC64CE-4390-4210-9D3B-C40693415EA7}" srcId="{D4BFF542-BEB7-4F9F-BDFB-306A99F681A1}" destId="{DA7022A7-A23E-444B-9361-FB6C53629A59}" srcOrd="2" destOrd="0" parTransId="{1BBE4C85-4A15-400C-AA37-F13411339536}" sibTransId="{E76E02CD-1FD5-4922-93BE-886ED04AA872}"/>
    <dgm:cxn modelId="{E14AA4D8-4A57-4D77-8EB6-24157A70D20A}" type="presOf" srcId="{D4BFF542-BEB7-4F9F-BDFB-306A99F681A1}" destId="{D46312B0-1773-410E-86C0-9A2920BFAF33}" srcOrd="0" destOrd="0" presId="urn:microsoft.com/office/officeart/2005/8/layout/hierarchy1"/>
    <dgm:cxn modelId="{6DFE9CE0-D3AF-4FB3-9AA6-C84482B49C97}" type="presOf" srcId="{9FFB65E9-A258-4E1E-B1A9-E72AE5D70E2E}" destId="{FB573182-F6EB-4AA1-BC34-41DC1AD2D825}" srcOrd="0" destOrd="0" presId="urn:microsoft.com/office/officeart/2005/8/layout/hierarchy1"/>
    <dgm:cxn modelId="{FD1AB8F3-12E9-4B49-B629-1869D380BA88}" srcId="{D4BFF542-BEB7-4F9F-BDFB-306A99F681A1}" destId="{7F41F0B2-D421-4BEA-B1A7-BF71C1AB1B7B}" srcOrd="0" destOrd="0" parTransId="{F1BDB4EF-13B1-49F7-BA96-185D0EA3893D}" sibTransId="{B1F3E159-7CA8-407D-9694-0CF429534687}"/>
    <dgm:cxn modelId="{2DFCEF27-8C68-4388-8077-43251B762380}" type="presParOf" srcId="{D46312B0-1773-410E-86C0-9A2920BFAF33}" destId="{D2D823E6-9127-44C5-8394-DF2B1DA5C388}" srcOrd="0" destOrd="0" presId="urn:microsoft.com/office/officeart/2005/8/layout/hierarchy1"/>
    <dgm:cxn modelId="{8C3AD360-B6A4-436A-81E2-64D20A7E849E}" type="presParOf" srcId="{D2D823E6-9127-44C5-8394-DF2B1DA5C388}" destId="{D0F8AEEB-C877-4877-99F0-C1C008DCDA09}" srcOrd="0" destOrd="0" presId="urn:microsoft.com/office/officeart/2005/8/layout/hierarchy1"/>
    <dgm:cxn modelId="{46CD82EE-1FCA-4647-A699-FA1B28869DE6}" type="presParOf" srcId="{D0F8AEEB-C877-4877-99F0-C1C008DCDA09}" destId="{BC5A1D62-01D1-4A97-B09D-6D99DC0951E4}" srcOrd="0" destOrd="0" presId="urn:microsoft.com/office/officeart/2005/8/layout/hierarchy1"/>
    <dgm:cxn modelId="{82B50FDE-2459-4050-BD03-A29BFB120F7B}" type="presParOf" srcId="{D0F8AEEB-C877-4877-99F0-C1C008DCDA09}" destId="{A4AD2D5D-F83F-48AA-87BE-A63E22B0ACB9}" srcOrd="1" destOrd="0" presId="urn:microsoft.com/office/officeart/2005/8/layout/hierarchy1"/>
    <dgm:cxn modelId="{AF039809-E830-4956-9F88-A8AD0024E91F}" type="presParOf" srcId="{D2D823E6-9127-44C5-8394-DF2B1DA5C388}" destId="{309321E9-BB54-45B1-A283-D00D95547D86}" srcOrd="1" destOrd="0" presId="urn:microsoft.com/office/officeart/2005/8/layout/hierarchy1"/>
    <dgm:cxn modelId="{382850C9-BC3A-411E-94FB-EBCFAE33A2E8}" type="presParOf" srcId="{D46312B0-1773-410E-86C0-9A2920BFAF33}" destId="{74209C42-544A-443B-897D-782B79B51292}" srcOrd="1" destOrd="0" presId="urn:microsoft.com/office/officeart/2005/8/layout/hierarchy1"/>
    <dgm:cxn modelId="{A018D575-A487-482F-9465-F178B33F60B0}" type="presParOf" srcId="{74209C42-544A-443B-897D-782B79B51292}" destId="{F6B3C304-6111-4CDF-941C-7578E0F7EFAE}" srcOrd="0" destOrd="0" presId="urn:microsoft.com/office/officeart/2005/8/layout/hierarchy1"/>
    <dgm:cxn modelId="{74F855FA-4F7C-4534-AE35-DE8F3794C37D}" type="presParOf" srcId="{F6B3C304-6111-4CDF-941C-7578E0F7EFAE}" destId="{D54881B0-6C38-40C1-B319-D0F50F10E6F2}" srcOrd="0" destOrd="0" presId="urn:microsoft.com/office/officeart/2005/8/layout/hierarchy1"/>
    <dgm:cxn modelId="{7F35A017-AAEB-40A0-9142-037A1295B360}" type="presParOf" srcId="{F6B3C304-6111-4CDF-941C-7578E0F7EFAE}" destId="{FB573182-F6EB-4AA1-BC34-41DC1AD2D825}" srcOrd="1" destOrd="0" presId="urn:microsoft.com/office/officeart/2005/8/layout/hierarchy1"/>
    <dgm:cxn modelId="{3D4662F8-9158-4B44-8FD5-3053B9057DAB}" type="presParOf" srcId="{74209C42-544A-443B-897D-782B79B51292}" destId="{71BC0296-02D0-4F8C-BFE7-F1942CDAB233}" srcOrd="1" destOrd="0" presId="urn:microsoft.com/office/officeart/2005/8/layout/hierarchy1"/>
    <dgm:cxn modelId="{D715AC4C-8E17-480A-A6AC-F614D96B677D}" type="presParOf" srcId="{D46312B0-1773-410E-86C0-9A2920BFAF33}" destId="{25168AD1-E43A-4AF8-99B9-BC66A36E4D24}" srcOrd="2" destOrd="0" presId="urn:microsoft.com/office/officeart/2005/8/layout/hierarchy1"/>
    <dgm:cxn modelId="{A8494B69-8DD5-45D7-A057-83C32345F05C}" type="presParOf" srcId="{25168AD1-E43A-4AF8-99B9-BC66A36E4D24}" destId="{D0C8664A-8219-49B0-9A67-FEAEB0E36FD9}" srcOrd="0" destOrd="0" presId="urn:microsoft.com/office/officeart/2005/8/layout/hierarchy1"/>
    <dgm:cxn modelId="{C2055575-BF43-4DE8-9BE5-D4B1F0EA5C82}" type="presParOf" srcId="{D0C8664A-8219-49B0-9A67-FEAEB0E36FD9}" destId="{68935E25-1780-4548-BB7A-E2386559C336}" srcOrd="0" destOrd="0" presId="urn:microsoft.com/office/officeart/2005/8/layout/hierarchy1"/>
    <dgm:cxn modelId="{95C648DE-3ABF-49BC-9858-AD9461F8E195}" type="presParOf" srcId="{D0C8664A-8219-49B0-9A67-FEAEB0E36FD9}" destId="{121A9C36-F24A-4085-9990-980EB89C0306}" srcOrd="1" destOrd="0" presId="urn:microsoft.com/office/officeart/2005/8/layout/hierarchy1"/>
    <dgm:cxn modelId="{F444C512-DB4C-488E-8BA3-F2C3252C6B5B}" type="presParOf" srcId="{25168AD1-E43A-4AF8-99B9-BC66A36E4D24}" destId="{36A5506D-5A19-42DB-8218-AC047F0A1C7B}" srcOrd="1" destOrd="0" presId="urn:microsoft.com/office/officeart/2005/8/layout/hierarchy1"/>
    <dgm:cxn modelId="{ADC41796-0D4F-4B5E-868E-FD65001151A4}" type="presParOf" srcId="{D46312B0-1773-410E-86C0-9A2920BFAF33}" destId="{DEEA7AB1-00EE-4851-8EF5-C1921DE97E0B}" srcOrd="3" destOrd="0" presId="urn:microsoft.com/office/officeart/2005/8/layout/hierarchy1"/>
    <dgm:cxn modelId="{9D983A1A-7308-4E26-944C-A0CCBD96C481}" type="presParOf" srcId="{DEEA7AB1-00EE-4851-8EF5-C1921DE97E0B}" destId="{DE2913EB-3A18-40CA-8C4F-F70656033A7D}" srcOrd="0" destOrd="0" presId="urn:microsoft.com/office/officeart/2005/8/layout/hierarchy1"/>
    <dgm:cxn modelId="{F238D1FE-70C5-4237-B4CC-3C6C4341F6A0}" type="presParOf" srcId="{DE2913EB-3A18-40CA-8C4F-F70656033A7D}" destId="{DBE1B393-9C57-46B1-952E-EFAAD724CBBA}" srcOrd="0" destOrd="0" presId="urn:microsoft.com/office/officeart/2005/8/layout/hierarchy1"/>
    <dgm:cxn modelId="{88D04E36-C964-4660-B4F2-CAABE4AA26C2}" type="presParOf" srcId="{DE2913EB-3A18-40CA-8C4F-F70656033A7D}" destId="{68E699CC-8073-4E8A-94B0-F45B7DA7AE3D}" srcOrd="1" destOrd="0" presId="urn:microsoft.com/office/officeart/2005/8/layout/hierarchy1"/>
    <dgm:cxn modelId="{AEEB5C01-376A-4F49-B704-0A7F68769356}" type="presParOf" srcId="{DEEA7AB1-00EE-4851-8EF5-C1921DE97E0B}" destId="{1CF308A8-85F6-4B19-A756-E0559D3BA36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F3D91-6AC6-4067-9B40-D7F034C7403A}">
      <dsp:nvSpPr>
        <dsp:cNvPr id="0" name=""/>
        <dsp:cNvSpPr/>
      </dsp:nvSpPr>
      <dsp:spPr>
        <a:xfrm>
          <a:off x="0" y="3014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B050-5F76-4261-96DF-D1FBBE65CB1A}">
      <dsp:nvSpPr>
        <dsp:cNvPr id="0" name=""/>
        <dsp:cNvSpPr/>
      </dsp:nvSpPr>
      <dsp:spPr>
        <a:xfrm>
          <a:off x="170790" y="130048"/>
          <a:ext cx="310831" cy="3105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5CBE78-1EC5-4C8E-8F92-2E79C5C1DBC6}">
      <dsp:nvSpPr>
        <dsp:cNvPr id="0" name=""/>
        <dsp:cNvSpPr/>
      </dsp:nvSpPr>
      <dsp:spPr>
        <a:xfrm>
          <a:off x="652412" y="3014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Objectives:</a:t>
          </a:r>
        </a:p>
      </dsp:txBody>
      <dsp:txXfrm>
        <a:off x="652412" y="3014"/>
        <a:ext cx="5263562" cy="617527"/>
      </dsp:txXfrm>
    </dsp:sp>
    <dsp:sp modelId="{1D9CFB6E-9480-42D9-B576-D236A04DDC9E}">
      <dsp:nvSpPr>
        <dsp:cNvPr id="0" name=""/>
        <dsp:cNvSpPr/>
      </dsp:nvSpPr>
      <dsp:spPr>
        <a:xfrm>
          <a:off x="0" y="774923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DBBC6-1FBA-4BBD-832B-A59F594447E8}">
      <dsp:nvSpPr>
        <dsp:cNvPr id="0" name=""/>
        <dsp:cNvSpPr/>
      </dsp:nvSpPr>
      <dsp:spPr>
        <a:xfrm>
          <a:off x="170790" y="901957"/>
          <a:ext cx="310831" cy="3105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FD2E8-AF8D-4C9B-A85E-C865C04F7063}">
      <dsp:nvSpPr>
        <dsp:cNvPr id="0" name=""/>
        <dsp:cNvSpPr/>
      </dsp:nvSpPr>
      <dsp:spPr>
        <a:xfrm>
          <a:off x="652412" y="774923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develop an effective and efficient Local Search System for Wiki News. </a:t>
          </a:r>
        </a:p>
      </dsp:txBody>
      <dsp:txXfrm>
        <a:off x="652412" y="774923"/>
        <a:ext cx="5263562" cy="617527"/>
      </dsp:txXfrm>
    </dsp:sp>
    <dsp:sp modelId="{71D11B53-2931-41F4-A5A7-227A38F5A17F}">
      <dsp:nvSpPr>
        <dsp:cNvPr id="0" name=""/>
        <dsp:cNvSpPr/>
      </dsp:nvSpPr>
      <dsp:spPr>
        <a:xfrm>
          <a:off x="0" y="1546832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0986D-12F8-4A0C-8568-78EAF96A4EE7}">
      <dsp:nvSpPr>
        <dsp:cNvPr id="0" name=""/>
        <dsp:cNvSpPr/>
      </dsp:nvSpPr>
      <dsp:spPr>
        <a:xfrm>
          <a:off x="170790" y="1673866"/>
          <a:ext cx="310831" cy="3105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AF360-89EB-45AB-94F6-F4E435EB0952}">
      <dsp:nvSpPr>
        <dsp:cNvPr id="0" name=""/>
        <dsp:cNvSpPr/>
      </dsp:nvSpPr>
      <dsp:spPr>
        <a:xfrm>
          <a:off x="652412" y="1546832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just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Scrap the news data from wiki news website and store in the local database.</a:t>
          </a:r>
        </a:p>
      </dsp:txBody>
      <dsp:txXfrm>
        <a:off x="652412" y="1546832"/>
        <a:ext cx="5263562" cy="617527"/>
      </dsp:txXfrm>
    </dsp:sp>
    <dsp:sp modelId="{B54C05EA-1DF1-4621-82B0-5A9EABA1BB6C}">
      <dsp:nvSpPr>
        <dsp:cNvPr id="0" name=""/>
        <dsp:cNvSpPr/>
      </dsp:nvSpPr>
      <dsp:spPr>
        <a:xfrm>
          <a:off x="0" y="2318740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605DC-DF33-4CA9-8B67-6E40EB665193}">
      <dsp:nvSpPr>
        <dsp:cNvPr id="0" name=""/>
        <dsp:cNvSpPr/>
      </dsp:nvSpPr>
      <dsp:spPr>
        <a:xfrm>
          <a:off x="170790" y="2445775"/>
          <a:ext cx="310831" cy="3105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6D853-5A61-4B84-9371-4AAEC2420EA7}">
      <dsp:nvSpPr>
        <dsp:cNvPr id="0" name=""/>
        <dsp:cNvSpPr/>
      </dsp:nvSpPr>
      <dsp:spPr>
        <a:xfrm>
          <a:off x="652412" y="2318740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an efficient user interface for users where user can search and read news content.</a:t>
          </a:r>
        </a:p>
      </dsp:txBody>
      <dsp:txXfrm>
        <a:off x="652412" y="2318740"/>
        <a:ext cx="5263562" cy="617527"/>
      </dsp:txXfrm>
    </dsp:sp>
    <dsp:sp modelId="{26539141-523E-4BD5-A16C-ABE7B04117B9}">
      <dsp:nvSpPr>
        <dsp:cNvPr id="0" name=""/>
        <dsp:cNvSpPr/>
      </dsp:nvSpPr>
      <dsp:spPr>
        <a:xfrm>
          <a:off x="0" y="3090649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5ABF3-A54F-42A4-90D6-4FC478D7101D}">
      <dsp:nvSpPr>
        <dsp:cNvPr id="0" name=""/>
        <dsp:cNvSpPr/>
      </dsp:nvSpPr>
      <dsp:spPr>
        <a:xfrm>
          <a:off x="170790" y="3217683"/>
          <a:ext cx="310831" cy="31052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83B37-A46B-4AE0-8D43-28E02BAC6014}">
      <dsp:nvSpPr>
        <dsp:cNvPr id="0" name=""/>
        <dsp:cNvSpPr/>
      </dsp:nvSpPr>
      <dsp:spPr>
        <a:xfrm>
          <a:off x="652412" y="3090649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Maintained by Admin who has access to user management, item management, Scrapping and Indexing</a:t>
          </a:r>
        </a:p>
      </dsp:txBody>
      <dsp:txXfrm>
        <a:off x="652412" y="3090649"/>
        <a:ext cx="5263562" cy="617527"/>
      </dsp:txXfrm>
    </dsp:sp>
    <dsp:sp modelId="{CDBFA0EC-4DB3-4C3E-9E52-12CD203D65B5}">
      <dsp:nvSpPr>
        <dsp:cNvPr id="0" name=""/>
        <dsp:cNvSpPr/>
      </dsp:nvSpPr>
      <dsp:spPr>
        <a:xfrm>
          <a:off x="0" y="3862558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A652B-A315-4580-9F3E-D0FFFC6B1613}">
      <dsp:nvSpPr>
        <dsp:cNvPr id="0" name=""/>
        <dsp:cNvSpPr/>
      </dsp:nvSpPr>
      <dsp:spPr>
        <a:xfrm>
          <a:off x="170790" y="3989592"/>
          <a:ext cx="310831" cy="31052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865F7-4818-4FC0-B6B0-588F2BC33826}">
      <dsp:nvSpPr>
        <dsp:cNvPr id="0" name=""/>
        <dsp:cNvSpPr/>
      </dsp:nvSpPr>
      <dsp:spPr>
        <a:xfrm>
          <a:off x="652412" y="3862558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User Information.</a:t>
          </a:r>
        </a:p>
      </dsp:txBody>
      <dsp:txXfrm>
        <a:off x="652412" y="3862558"/>
        <a:ext cx="5263562" cy="617527"/>
      </dsp:txXfrm>
    </dsp:sp>
    <dsp:sp modelId="{71FC3BD4-1859-4553-B77E-05DA3268DCAB}">
      <dsp:nvSpPr>
        <dsp:cNvPr id="0" name=""/>
        <dsp:cNvSpPr/>
      </dsp:nvSpPr>
      <dsp:spPr>
        <a:xfrm>
          <a:off x="0" y="4634467"/>
          <a:ext cx="5945448" cy="5645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94BB8-D211-4497-92A4-9CE319090C16}">
      <dsp:nvSpPr>
        <dsp:cNvPr id="0" name=""/>
        <dsp:cNvSpPr/>
      </dsp:nvSpPr>
      <dsp:spPr>
        <a:xfrm>
          <a:off x="170790" y="4761501"/>
          <a:ext cx="310831" cy="31052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28652-4863-4A1E-AA61-31FF2E398D89}">
      <dsp:nvSpPr>
        <dsp:cNvPr id="0" name=""/>
        <dsp:cNvSpPr/>
      </dsp:nvSpPr>
      <dsp:spPr>
        <a:xfrm>
          <a:off x="652412" y="4634467"/>
          <a:ext cx="5263562" cy="617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355" tIns="65355" rIns="65355" bIns="653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Latest news of wiki news in the local database.</a:t>
          </a:r>
        </a:p>
      </dsp:txBody>
      <dsp:txXfrm>
        <a:off x="652412" y="4634467"/>
        <a:ext cx="5263562" cy="617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39563D-CA98-4526-92BE-517E2166873C}">
      <dsp:nvSpPr>
        <dsp:cNvPr id="0" name=""/>
        <dsp:cNvSpPr/>
      </dsp:nvSpPr>
      <dsp:spPr>
        <a:xfrm>
          <a:off x="952890" y="1027559"/>
          <a:ext cx="1104356" cy="11043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BE30C6-065A-4E9F-AFA1-41E42EEB03F9}">
      <dsp:nvSpPr>
        <dsp:cNvPr id="0" name=""/>
        <dsp:cNvSpPr/>
      </dsp:nvSpPr>
      <dsp:spPr>
        <a:xfrm>
          <a:off x="278005" y="2453919"/>
          <a:ext cx="2454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UI: HTML, CSS &amp; JavaScript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8005" y="2453919"/>
        <a:ext cx="2454124" cy="720000"/>
      </dsp:txXfrm>
    </dsp:sp>
    <dsp:sp modelId="{99208BD1-C7DC-41DB-8E62-E2BF029EBC5C}">
      <dsp:nvSpPr>
        <dsp:cNvPr id="0" name=""/>
        <dsp:cNvSpPr/>
      </dsp:nvSpPr>
      <dsp:spPr>
        <a:xfrm>
          <a:off x="3836486" y="1027559"/>
          <a:ext cx="1104356" cy="11043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681FB-A4FE-4DC3-B3B0-82C9591F57AA}">
      <dsp:nvSpPr>
        <dsp:cNvPr id="0" name=""/>
        <dsp:cNvSpPr/>
      </dsp:nvSpPr>
      <dsp:spPr>
        <a:xfrm>
          <a:off x="3161602" y="2453919"/>
          <a:ext cx="2454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Dynamic web pages: Django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61602" y="2453919"/>
        <a:ext cx="2454124" cy="720000"/>
      </dsp:txXfrm>
    </dsp:sp>
    <dsp:sp modelId="{B110C16A-10F9-481C-9325-42FCEEB85987}">
      <dsp:nvSpPr>
        <dsp:cNvPr id="0" name=""/>
        <dsp:cNvSpPr/>
      </dsp:nvSpPr>
      <dsp:spPr>
        <a:xfrm>
          <a:off x="6720082" y="1027559"/>
          <a:ext cx="1104356" cy="11043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41DE7-9344-4B3F-AE7F-94ED2C73514F}">
      <dsp:nvSpPr>
        <dsp:cNvPr id="0" name=""/>
        <dsp:cNvSpPr/>
      </dsp:nvSpPr>
      <dsp:spPr>
        <a:xfrm>
          <a:off x="6045198" y="2453919"/>
          <a:ext cx="24541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Database: MySQL</a:t>
          </a:r>
          <a:endParaRPr lang="en-US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5198" y="2453919"/>
        <a:ext cx="245412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A1D62-01D1-4A97-B09D-6D99DC0951E4}">
      <dsp:nvSpPr>
        <dsp:cNvPr id="0" name=""/>
        <dsp:cNvSpPr/>
      </dsp:nvSpPr>
      <dsp:spPr>
        <a:xfrm>
          <a:off x="-44559" y="591333"/>
          <a:ext cx="1836038" cy="11658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AD2D5D-F83F-48AA-87BE-A63E22B0ACB9}">
      <dsp:nvSpPr>
        <dsp:cNvPr id="0" name=""/>
        <dsp:cNvSpPr/>
      </dsp:nvSpPr>
      <dsp:spPr>
        <a:xfrm>
          <a:off x="159444" y="785137"/>
          <a:ext cx="1836038" cy="116588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baseline="0" dirty="0"/>
            <a:t>User Management </a:t>
          </a:r>
          <a:endParaRPr lang="en-US" sz="2300" kern="1200" dirty="0"/>
        </a:p>
      </dsp:txBody>
      <dsp:txXfrm>
        <a:off x="193592" y="819285"/>
        <a:ext cx="1767742" cy="1097588"/>
      </dsp:txXfrm>
    </dsp:sp>
    <dsp:sp modelId="{D54881B0-6C38-40C1-B319-D0F50F10E6F2}">
      <dsp:nvSpPr>
        <dsp:cNvPr id="0" name=""/>
        <dsp:cNvSpPr/>
      </dsp:nvSpPr>
      <dsp:spPr>
        <a:xfrm>
          <a:off x="2268596" y="559247"/>
          <a:ext cx="1836038" cy="11658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573182-F6EB-4AA1-BC34-41DC1AD2D825}">
      <dsp:nvSpPr>
        <dsp:cNvPr id="0" name=""/>
        <dsp:cNvSpPr/>
      </dsp:nvSpPr>
      <dsp:spPr>
        <a:xfrm>
          <a:off x="2472600" y="753052"/>
          <a:ext cx="1836038" cy="116588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baseline="0" dirty="0" err="1"/>
            <a:t>Scrapy</a:t>
          </a:r>
          <a:r>
            <a:rPr lang="en-IN" sz="2300" kern="1200" baseline="0" dirty="0"/>
            <a:t> Management</a:t>
          </a:r>
          <a:endParaRPr lang="en-US" sz="2300" kern="1200" dirty="0"/>
        </a:p>
      </dsp:txBody>
      <dsp:txXfrm>
        <a:off x="2506748" y="787200"/>
        <a:ext cx="1767742" cy="1097588"/>
      </dsp:txXfrm>
    </dsp:sp>
    <dsp:sp modelId="{68935E25-1780-4548-BB7A-E2386559C336}">
      <dsp:nvSpPr>
        <dsp:cNvPr id="0" name=""/>
        <dsp:cNvSpPr/>
      </dsp:nvSpPr>
      <dsp:spPr>
        <a:xfrm>
          <a:off x="4591777" y="502096"/>
          <a:ext cx="1836038" cy="11658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1A9C36-F24A-4085-9990-980EB89C0306}">
      <dsp:nvSpPr>
        <dsp:cNvPr id="0" name=""/>
        <dsp:cNvSpPr/>
      </dsp:nvSpPr>
      <dsp:spPr>
        <a:xfrm>
          <a:off x="4795781" y="695900"/>
          <a:ext cx="1836038" cy="116588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baseline="0" dirty="0"/>
            <a:t>Item Management</a:t>
          </a:r>
          <a:endParaRPr lang="en-US" sz="2300" kern="1200" dirty="0"/>
        </a:p>
      </dsp:txBody>
      <dsp:txXfrm>
        <a:off x="4829929" y="730048"/>
        <a:ext cx="1767742" cy="1097588"/>
      </dsp:txXfrm>
    </dsp:sp>
    <dsp:sp modelId="{DBE1B393-9C57-46B1-952E-EFAAD724CBBA}">
      <dsp:nvSpPr>
        <dsp:cNvPr id="0" name=""/>
        <dsp:cNvSpPr/>
      </dsp:nvSpPr>
      <dsp:spPr>
        <a:xfrm>
          <a:off x="6737285" y="475723"/>
          <a:ext cx="1836038" cy="11658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E699CC-8073-4E8A-94B0-F45B7DA7AE3D}">
      <dsp:nvSpPr>
        <dsp:cNvPr id="0" name=""/>
        <dsp:cNvSpPr/>
      </dsp:nvSpPr>
      <dsp:spPr>
        <a:xfrm>
          <a:off x="6941290" y="669528"/>
          <a:ext cx="1836038" cy="116588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baseline="0" dirty="0"/>
            <a:t>Indexing</a:t>
          </a:r>
          <a:endParaRPr lang="en-US" sz="2300" kern="1200" dirty="0"/>
        </a:p>
      </dsp:txBody>
      <dsp:txXfrm>
        <a:off x="6975438" y="703676"/>
        <a:ext cx="1767742" cy="1097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063A09-0B88-4E93-9C18-C9FE0BA306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81AECA-DD94-4CD3-A09F-D060DF6874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66BD4-4518-4183-A161-86F04A7A31D9}" type="datetimeFigureOut">
              <a:rPr lang="en-IN" smtClean="0"/>
              <a:t>04-08-2020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5706-BCBF-45B5-8A89-246EBCAB78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AD90C-0D3C-44FB-8E6D-D78C39E6A8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8CA91-50F3-4881-BF21-16BFC4B049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71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news.org/wiki/Main_Pag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8" y="758952"/>
            <a:ext cx="4913671" cy="195567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SEARCH SYSTEM FOR 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WIKI NEWS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8438" y="3914775"/>
            <a:ext cx="3950503" cy="169164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SHASHIDHAR REDDY DAIDA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ROHITH REDDY POREDDI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ASRITHAMARY KONDAVEETI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SHRESTA SANKAPALLY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C7AB8-DEBF-4F7E-BFA1-9D725F83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Edit User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7342F9-96C7-46CA-8DF4-D0F7D6017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7" b="28307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C0135E2-3D2C-4211-B8CA-D77473EE9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915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449FC-CBA6-49E6-AF88-ACDF5F8A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IN" sz="3200" dirty="0"/>
              <a:t>Delete user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7812C-22D5-4D0E-B402-1DC0FC9D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45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43242E-8193-4EC4-9310-DB7D3A61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605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B5597-7F46-47B4-9EA1-96FEBEFA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2800" b="1">
                <a:solidFill>
                  <a:srgbClr val="FFFFFF"/>
                </a:solidFill>
              </a:rPr>
            </a:br>
            <a:br>
              <a:rPr lang="en-US" sz="2800" b="1">
                <a:solidFill>
                  <a:srgbClr val="FFFFFF"/>
                </a:solidFill>
              </a:rPr>
            </a:br>
            <a:r>
              <a:rPr lang="en-US" sz="2800" b="1">
                <a:solidFill>
                  <a:srgbClr val="FFFFFF"/>
                </a:solidFill>
              </a:rPr>
              <a:t>Web </a:t>
            </a:r>
            <a:br>
              <a:rPr lang="en-US" sz="2800" b="1">
                <a:solidFill>
                  <a:srgbClr val="FFFFFF"/>
                </a:solidFill>
              </a:rPr>
            </a:br>
            <a:r>
              <a:rPr lang="en-US" sz="2800" b="1">
                <a:solidFill>
                  <a:srgbClr val="FFFFFF"/>
                </a:solidFill>
              </a:rPr>
              <a:t>Scrapping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8430F-0CCD-4155-A42F-3424DC34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Scrapping the data using Python web </a:t>
            </a:r>
            <a:r>
              <a:rPr lang="en-US" sz="2400" dirty="0" err="1"/>
              <a:t>scrapy</a:t>
            </a:r>
            <a:r>
              <a:rPr lang="en-US" sz="2400" dirty="0"/>
              <a:t> package from </a:t>
            </a:r>
            <a:r>
              <a:rPr lang="en-IN" sz="2400" dirty="0">
                <a:hlinkClick r:id="rId2"/>
              </a:rPr>
              <a:t>https://en.wikinews.org/wiki/Main_Page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/>
              <a:t> Scrap the content and images of the news items and storing in the </a:t>
            </a:r>
            <a:r>
              <a:rPr lang="en-US" sz="2400" dirty="0" err="1"/>
              <a:t>localsearchsystem</a:t>
            </a:r>
            <a:r>
              <a:rPr lang="en-US" sz="2400" dirty="0"/>
              <a:t> database.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904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7B34-1E23-4935-A18A-FE514740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Scrapping page</a:t>
            </a:r>
            <a:br>
              <a:rPr lang="en-IN" sz="3600" dirty="0"/>
            </a:br>
            <a:r>
              <a:rPr lang="en-IN" sz="3600" dirty="0"/>
              <a:t> </a:t>
            </a:r>
            <a:br>
              <a:rPr lang="en-IN" sz="3600" dirty="0"/>
            </a:b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B5AD9-E25C-405A-8CE0-055FE5F18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243106"/>
            <a:ext cx="9119066" cy="4791502"/>
          </a:xfrm>
        </p:spPr>
      </p:pic>
    </p:spTree>
    <p:extLst>
      <p:ext uri="{BB962C8B-B14F-4D97-AF65-F5344CB8AC3E}">
        <p14:creationId xmlns:p14="http://schemas.microsoft.com/office/powerpoint/2010/main" val="3020632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FBA6E-461F-4C89-88BC-8501CDB0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br>
              <a:rPr lang="en-IN" sz="3600" b="1" dirty="0">
                <a:solidFill>
                  <a:srgbClr val="FFFFFF"/>
                </a:solidFill>
              </a:rPr>
            </a:br>
            <a:br>
              <a:rPr lang="en-IN" sz="3600" b="1" dirty="0">
                <a:solidFill>
                  <a:srgbClr val="FFFFFF"/>
                </a:solidFill>
              </a:rPr>
            </a:br>
            <a:br>
              <a:rPr lang="en-IN" sz="3600" b="1" dirty="0">
                <a:solidFill>
                  <a:srgbClr val="FFFFFF"/>
                </a:solidFill>
              </a:rPr>
            </a:br>
            <a:br>
              <a:rPr lang="en-IN" sz="3600" b="1" dirty="0">
                <a:solidFill>
                  <a:srgbClr val="FFFFFF"/>
                </a:solidFill>
              </a:rPr>
            </a:br>
            <a:r>
              <a:rPr lang="en-IN" sz="3600" b="1" dirty="0">
                <a:solidFill>
                  <a:srgbClr val="FFFFFF"/>
                </a:solidFill>
              </a:rPr>
              <a:t>Item Management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D844CD-E7B7-4F76-B04F-78D627C9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r>
              <a:rPr lang="en-IN" sz="2800" dirty="0"/>
              <a:t>Admin activity:</a:t>
            </a:r>
          </a:p>
          <a:p>
            <a:r>
              <a:rPr lang="en-IN" sz="2800" dirty="0"/>
              <a:t>View</a:t>
            </a:r>
          </a:p>
          <a:p>
            <a:r>
              <a:rPr lang="en-IN" sz="2800" dirty="0"/>
              <a:t>Edit</a:t>
            </a:r>
          </a:p>
          <a:p>
            <a:r>
              <a:rPr lang="en-IN" sz="2800" dirty="0"/>
              <a:t>Delete</a:t>
            </a:r>
          </a:p>
          <a:p>
            <a:pPr marL="0" indent="0">
              <a:buNone/>
            </a:pP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58397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869-C527-4417-B8F4-90F00ACE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List of items available in the local database: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D3736-A83A-4EF2-94E0-42688D1D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706896"/>
            <a:ext cx="8851153" cy="4797822"/>
          </a:xfrm>
        </p:spPr>
      </p:pic>
    </p:spTree>
    <p:extLst>
      <p:ext uri="{BB962C8B-B14F-4D97-AF65-F5344CB8AC3E}">
        <p14:creationId xmlns:p14="http://schemas.microsoft.com/office/powerpoint/2010/main" val="166161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6586-D0F9-4E35-A81A-34F0910D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Detail page of item: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A3C8C-6ED2-4F90-9AF8-AC7A1CBBA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226" y="1828800"/>
            <a:ext cx="8204398" cy="4351338"/>
          </a:xfrm>
        </p:spPr>
      </p:pic>
    </p:spTree>
    <p:extLst>
      <p:ext uri="{BB962C8B-B14F-4D97-AF65-F5344CB8AC3E}">
        <p14:creationId xmlns:p14="http://schemas.microsoft.com/office/powerpoint/2010/main" val="15927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2A4E-973C-4E24-86BD-261D8CDE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Edit Item: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558C16-BD1E-4E6A-9A00-88ACB2B0E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555" y="1486356"/>
            <a:ext cx="9080204" cy="4693782"/>
          </a:xfrm>
        </p:spPr>
      </p:pic>
    </p:spTree>
    <p:extLst>
      <p:ext uri="{BB962C8B-B14F-4D97-AF65-F5344CB8AC3E}">
        <p14:creationId xmlns:p14="http://schemas.microsoft.com/office/powerpoint/2010/main" val="111894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1869-C527-4417-B8F4-90F00ACE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Delete Items: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128B-81D8-4950-81C0-2D8EC0CF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059756"/>
            <a:ext cx="8942643" cy="44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AE4B-DB41-4A66-A092-1433C385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Updated page once item is deleted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ED4AA-903A-46DF-866A-5F624D42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09677"/>
            <a:ext cx="8594725" cy="4189584"/>
          </a:xfrm>
        </p:spPr>
      </p:pic>
    </p:spTree>
    <p:extLst>
      <p:ext uri="{BB962C8B-B14F-4D97-AF65-F5344CB8AC3E}">
        <p14:creationId xmlns:p14="http://schemas.microsoft.com/office/powerpoint/2010/main" val="403991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E4CFB4D4-CFF3-4172-AB21-A2B3D1223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404" y="804671"/>
            <a:ext cx="3419857" cy="5434203"/>
          </a:xfrm>
        </p:spPr>
        <p:txBody>
          <a:bodyPr anchor="ctr">
            <a:normAutofit/>
          </a:bodyPr>
          <a:lstStyle/>
          <a:p>
            <a:pPr algn="just"/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SEARCH SYSTEM FOR WIKI NEWS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EC1E8F3-E3E4-4403-B835-1DA97551A0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712082"/>
              </p:ext>
            </p:extLst>
          </p:nvPr>
        </p:nvGraphicFramePr>
        <p:xfrm>
          <a:off x="804672" y="804671"/>
          <a:ext cx="5945449" cy="5255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85DD-FC50-4458-927C-321159D51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IN" sz="3600" b="1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176C-FC4F-491D-846E-A686D0DA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Provides search engine for searching and retrieving the news items from local database.</a:t>
            </a:r>
          </a:p>
          <a:p>
            <a:pPr algn="just"/>
            <a:r>
              <a:rPr lang="en-IN" sz="2400" dirty="0"/>
              <a:t>Django Haystack is used as search algorithm which implements the indexing part in the backend.</a:t>
            </a:r>
          </a:p>
          <a:p>
            <a:pPr algn="just"/>
            <a:r>
              <a:rPr lang="en-IN" sz="2400" dirty="0"/>
              <a:t>Elastic Search Engine is used in the backend</a:t>
            </a:r>
          </a:p>
          <a:p>
            <a:pPr algn="just"/>
            <a:endParaRPr lang="en-IN" sz="2400" dirty="0"/>
          </a:p>
        </p:txBody>
      </p:sp>
      <p:pic>
        <p:nvPicPr>
          <p:cNvPr id="7" name="Graphic 6" descr="Search">
            <a:extLst>
              <a:ext uri="{FF2B5EF4-FFF2-40B4-BE49-F238E27FC236}">
                <a16:creationId xmlns:a16="http://schemas.microsoft.com/office/drawing/2014/main" id="{5C984D6D-D481-40E3-8B12-B706E15D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9706" y="1933575"/>
            <a:ext cx="3639872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8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B1402-878B-45BA-A135-D2BADEE4B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IN" sz="3600" b="1" dirty="0">
                <a:solidFill>
                  <a:srgbClr val="FFFFFF"/>
                </a:solidFill>
              </a:rPr>
              <a:t>How Indexing works?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5B2EE-6B0F-4980-BDAB-3FEDA9C8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Define an Indexing function where it is mentioned about the model and fields of the model on which Indexing should be applied.</a:t>
            </a:r>
          </a:p>
          <a:p>
            <a:pPr algn="just"/>
            <a:r>
              <a:rPr lang="en-IN" sz="2400" dirty="0"/>
              <a:t>Once the database is updated run the command </a:t>
            </a:r>
            <a:r>
              <a:rPr lang="en-US" sz="2400" dirty="0"/>
              <a:t>python manage.py </a:t>
            </a:r>
            <a:r>
              <a:rPr lang="en-US" sz="2400" dirty="0" err="1"/>
              <a:t>rebuild_index</a:t>
            </a:r>
            <a:r>
              <a:rPr lang="en-US" sz="2400" dirty="0"/>
              <a:t> to index the data.</a:t>
            </a:r>
          </a:p>
          <a:p>
            <a:pPr algn="just"/>
            <a:r>
              <a:rPr lang="en-US" sz="2400" dirty="0"/>
              <a:t>Once a keyword is given from the search input box the Index function in the backend looks for matching content in the indexed data and returns the results.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001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94C7-40FE-4C0F-BC43-807DFE6F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Search page: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CB829B-1CFB-4431-9E2B-D43236084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96141"/>
            <a:ext cx="10003083" cy="3896660"/>
          </a:xfrm>
        </p:spPr>
      </p:pic>
    </p:spTree>
    <p:extLst>
      <p:ext uri="{BB962C8B-B14F-4D97-AF65-F5344CB8AC3E}">
        <p14:creationId xmlns:p14="http://schemas.microsoft.com/office/powerpoint/2010/main" val="308897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64F27-639F-4884-BE2D-0895408F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Autofit/>
          </a:bodyPr>
          <a:lstStyle/>
          <a:p>
            <a:r>
              <a:rPr lang="en-IN" sz="2800" dirty="0"/>
              <a:t>Search page and its results for keyword “</a:t>
            </a:r>
            <a:r>
              <a:rPr lang="en-IN" sz="2800" dirty="0" err="1"/>
              <a:t>usa</a:t>
            </a:r>
            <a:r>
              <a:rPr lang="en-IN" sz="2800" dirty="0"/>
              <a:t>” from local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EE08AD-F3E9-412F-8DF7-20E73DAB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381" y="1243103"/>
            <a:ext cx="5625580" cy="337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74541-24CF-432B-A856-125DA420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6" y="1355127"/>
            <a:ext cx="4816255" cy="2343801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D95DD6-10E2-4C91-A213-9A97BC634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1" y="4564673"/>
            <a:ext cx="5356176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08901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860E-6E09-4E02-8E9C-D4709E71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Detail page of each search result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3C7F4-6C80-4B89-8742-9913E7178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495" y="1828800"/>
            <a:ext cx="8754058" cy="4616154"/>
          </a:xfrm>
        </p:spPr>
      </p:pic>
    </p:spTree>
    <p:extLst>
      <p:ext uri="{BB962C8B-B14F-4D97-AF65-F5344CB8AC3E}">
        <p14:creationId xmlns:p14="http://schemas.microsoft.com/office/powerpoint/2010/main" val="139601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DD39-C3DE-4867-9D9A-5319C23A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No search results found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579606-87DB-4D9E-8C7A-5463F0008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370103"/>
            <a:ext cx="8966818" cy="3410246"/>
          </a:xfrm>
        </p:spPr>
      </p:pic>
    </p:spTree>
    <p:extLst>
      <p:ext uri="{BB962C8B-B14F-4D97-AF65-F5344CB8AC3E}">
        <p14:creationId xmlns:p14="http://schemas.microsoft.com/office/powerpoint/2010/main" val="62842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BD0E5-ADCE-4251-984B-C61097246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b="1" dirty="0">
                <a:solidFill>
                  <a:srgbClr val="FFFFFF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2830353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4C1EA-3713-4D0C-B158-0DAC52C1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2904" y="2514944"/>
            <a:ext cx="5054601" cy="1955108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BFE3-22B1-4751-A561-712066B4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653" y="965199"/>
            <a:ext cx="7815315" cy="5109030"/>
          </a:xfrm>
          <a:noFill/>
        </p:spPr>
        <p:txBody>
          <a:bodyPr anchor="t">
            <a:normAutofit/>
          </a:bodyPr>
          <a:lstStyle/>
          <a:p>
            <a:pPr algn="just"/>
            <a:r>
              <a:rPr lang="en-IN" sz="2800" dirty="0"/>
              <a:t>Django form class is used for validations.</a:t>
            </a:r>
          </a:p>
          <a:p>
            <a:pPr algn="just"/>
            <a:r>
              <a:rPr lang="en-IN" sz="2800" dirty="0"/>
              <a:t>Different forms classes are developed for different pages like </a:t>
            </a:r>
            <a:r>
              <a:rPr lang="en-IN" sz="2800" dirty="0" err="1"/>
              <a:t>UserLoginForm</a:t>
            </a:r>
            <a:r>
              <a:rPr lang="en-IN" sz="2800" dirty="0"/>
              <a:t> and </a:t>
            </a:r>
            <a:r>
              <a:rPr lang="en-IN" sz="2800" dirty="0" err="1"/>
              <a:t>NewUserForm</a:t>
            </a:r>
            <a:r>
              <a:rPr lang="en-IN" sz="2800" dirty="0"/>
              <a:t>.</a:t>
            </a:r>
          </a:p>
          <a:p>
            <a:pPr algn="just"/>
            <a:r>
              <a:rPr lang="en-IN" sz="2800" dirty="0"/>
              <a:t>Handle the required field validations.</a:t>
            </a:r>
          </a:p>
          <a:p>
            <a:pPr algn="just"/>
            <a:r>
              <a:rPr lang="en-IN" sz="2800" dirty="0"/>
              <a:t>Handle the database model validations through forms.</a:t>
            </a:r>
          </a:p>
          <a:p>
            <a:pPr algn="just"/>
            <a:endParaRPr lang="en-IN" sz="2800" dirty="0"/>
          </a:p>
          <a:p>
            <a:pPr algn="just"/>
            <a:endParaRPr lang="en-IN" sz="2800" dirty="0"/>
          </a:p>
          <a:p>
            <a:pPr algn="just"/>
            <a:endParaRPr lang="en-IN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165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0AE0-E41E-47F3-8A3F-FDBA624D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Required field validation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E59394-C084-41DA-831C-C4142788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844" y="1748592"/>
            <a:ext cx="7878305" cy="4431546"/>
          </a:xfrm>
        </p:spPr>
      </p:pic>
    </p:spTree>
    <p:extLst>
      <p:ext uri="{BB962C8B-B14F-4D97-AF65-F5344CB8AC3E}">
        <p14:creationId xmlns:p14="http://schemas.microsoft.com/office/powerpoint/2010/main" val="1479512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0444-E915-4AA6-8FEB-5AB6B82A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Required field validation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DCE91E-584D-43D9-8693-8BEDDD491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46" y="1670612"/>
            <a:ext cx="8715213" cy="4902308"/>
          </a:xfrm>
        </p:spPr>
      </p:pic>
    </p:spTree>
    <p:extLst>
      <p:ext uri="{BB962C8B-B14F-4D97-AF65-F5344CB8AC3E}">
        <p14:creationId xmlns:p14="http://schemas.microsoft.com/office/powerpoint/2010/main" val="130128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5F3D-C59F-443B-BCF8-6521C39F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IN" sz="3600" b="1" dirty="0"/>
              <a:t>Technologies used: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EF4129-165B-4923-82B8-6A4F338F7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547908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383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9E06B-A081-4011-A151-3580E8E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Login page validation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D47C9-A5C3-4B97-AE88-FDC820361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229" y="2118102"/>
            <a:ext cx="9486610" cy="3590440"/>
          </a:xfrm>
        </p:spPr>
      </p:pic>
    </p:spTree>
    <p:extLst>
      <p:ext uri="{BB962C8B-B14F-4D97-AF65-F5344CB8AC3E}">
        <p14:creationId xmlns:p14="http://schemas.microsoft.com/office/powerpoint/2010/main" val="2847482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7D800-243E-44DF-93BA-ACABF56F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New user page validation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56385-C628-49FD-9902-CD6F8FCE9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357147"/>
            <a:ext cx="9039262" cy="3465050"/>
          </a:xfrm>
        </p:spPr>
      </p:pic>
    </p:spTree>
    <p:extLst>
      <p:ext uri="{BB962C8B-B14F-4D97-AF65-F5344CB8AC3E}">
        <p14:creationId xmlns:p14="http://schemas.microsoft.com/office/powerpoint/2010/main" val="173731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759B-1ACE-4EAE-B472-713E0C39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New User page validation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60A6E-653D-4FB1-AC86-B52183357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26956"/>
            <a:ext cx="9841334" cy="4189707"/>
          </a:xfrm>
        </p:spPr>
      </p:pic>
    </p:spTree>
    <p:extLst>
      <p:ext uri="{BB962C8B-B14F-4D97-AF65-F5344CB8AC3E}">
        <p14:creationId xmlns:p14="http://schemas.microsoft.com/office/powerpoint/2010/main" val="2569910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759B-1ACE-4EAE-B472-713E0C398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New User page validation</a:t>
            </a:r>
            <a:br>
              <a:rPr lang="en-IN" sz="3600" dirty="0"/>
            </a:br>
            <a:endParaRPr lang="en-IN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4C1779B-82CE-40B9-89E8-93619F2CF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942454"/>
            <a:ext cx="8949824" cy="3879743"/>
          </a:xfrm>
        </p:spPr>
      </p:pic>
    </p:spTree>
    <p:extLst>
      <p:ext uri="{BB962C8B-B14F-4D97-AF65-F5344CB8AC3E}">
        <p14:creationId xmlns:p14="http://schemas.microsoft.com/office/powerpoint/2010/main" val="58456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10480-E502-4025-9B75-C23C5005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293" y="723331"/>
            <a:ext cx="8409414" cy="387596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4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748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9D37-5174-4708-ACA3-5861518F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IN" sz="3600" b="1" dirty="0"/>
              <a:t>Modules: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409B98-F145-4F39-9467-6BCDBE21D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2804962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43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34855-2C9D-4C3F-AF29-B11A0116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br>
              <a:rPr lang="en-IN" sz="3600" b="1" dirty="0">
                <a:solidFill>
                  <a:srgbClr val="FFFFFF"/>
                </a:solidFill>
              </a:rPr>
            </a:br>
            <a:br>
              <a:rPr lang="en-IN" sz="3600" b="1" dirty="0">
                <a:solidFill>
                  <a:srgbClr val="FFFFFF"/>
                </a:solidFill>
              </a:rPr>
            </a:br>
            <a:br>
              <a:rPr lang="en-IN" sz="3600" b="1" dirty="0">
                <a:solidFill>
                  <a:srgbClr val="FFFFFF"/>
                </a:solidFill>
              </a:rPr>
            </a:br>
            <a:r>
              <a:rPr lang="en-IN" sz="3600" b="1" dirty="0">
                <a:solidFill>
                  <a:srgbClr val="FFFFFF"/>
                </a:solidFill>
              </a:rPr>
              <a:t>User Management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20AE6-F6FA-4A1F-8E46-3D24C568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Admin</a:t>
            </a:r>
          </a:p>
          <a:p>
            <a:r>
              <a:rPr lang="en-IN" sz="2400" dirty="0"/>
              <a:t>Anonymous User</a:t>
            </a:r>
          </a:p>
        </p:txBody>
      </p:sp>
    </p:spTree>
    <p:extLst>
      <p:ext uri="{BB962C8B-B14F-4D97-AF65-F5344CB8AC3E}">
        <p14:creationId xmlns:p14="http://schemas.microsoft.com/office/powerpoint/2010/main" val="135180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5B6D324E-2D03-4162-AF1E-D5E32234E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18131-CFB2-4594-90C0-EF1FE30A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Login page of Local Search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2F731-3CAC-463E-9982-6ECB94FE5F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b="13246"/>
          <a:stretch/>
        </p:blipFill>
        <p:spPr>
          <a:xfrm>
            <a:off x="131894" y="1"/>
            <a:ext cx="11160946" cy="42127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69F20-8496-48A4-96F5-B3C17CA17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8640" y="4564673"/>
            <a:ext cx="5665871" cy="16154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/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01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1E678-6190-432B-A96E-CCC6DCDD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IN" sz="3200" dirty="0"/>
              <a:t>Admin login page – User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5B678-75E0-43ED-B867-2CEE0384D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604"/>
          <a:stretch/>
        </p:blipFill>
        <p:spPr>
          <a:xfrm>
            <a:off x="20" y="-211809"/>
            <a:ext cx="11292820" cy="421270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A5B1BB-323A-4C45-A9E1-253E8CEBF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879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C8801-00A8-4DE5-9ACA-A00D50F0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IN" sz="3200" dirty="0"/>
              <a:t>Anonymous user login page</a:t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B8B38-57A3-49C3-BC90-D6CF955A2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62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1974A7-4DAF-4041-B1AE-A013D40E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13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D9EF8-FB83-410F-9525-94569B68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IN" sz="3200" dirty="0"/>
              <a:t>New User Page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00DA8-D1A2-4BF5-B206-17D3022D5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0ADE0B-4F02-419D-839A-91D7A06B7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340328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Widescreen</PresentationFormat>
  <Paragraphs>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Times New Roman</vt:lpstr>
      <vt:lpstr>Wingdings 2</vt:lpstr>
      <vt:lpstr>View</vt:lpstr>
      <vt:lpstr>LOCAL SEARCH SYSTEM FOR   WIKI NEWS</vt:lpstr>
      <vt:lpstr>LOCAL SEARCH SYSTEM FOR WIKI NEWS</vt:lpstr>
      <vt:lpstr>Technologies used:</vt:lpstr>
      <vt:lpstr>Modules:</vt:lpstr>
      <vt:lpstr>   User Management</vt:lpstr>
      <vt:lpstr>Login page of Local Search System</vt:lpstr>
      <vt:lpstr>Admin login page – User Management</vt:lpstr>
      <vt:lpstr>Anonymous user login page </vt:lpstr>
      <vt:lpstr>New User Page </vt:lpstr>
      <vt:lpstr>Edit User Page</vt:lpstr>
      <vt:lpstr>Delete user </vt:lpstr>
      <vt:lpstr>  Web  Scrapping</vt:lpstr>
      <vt:lpstr>Scrapping page   </vt:lpstr>
      <vt:lpstr>    Item Management</vt:lpstr>
      <vt:lpstr>List of items available in the local database: </vt:lpstr>
      <vt:lpstr>Detail page of item: </vt:lpstr>
      <vt:lpstr>Edit Item: </vt:lpstr>
      <vt:lpstr>Delete Items:</vt:lpstr>
      <vt:lpstr>Updated page once item is deleted </vt:lpstr>
      <vt:lpstr>Indexing</vt:lpstr>
      <vt:lpstr>How Indexing works?</vt:lpstr>
      <vt:lpstr>Search page: </vt:lpstr>
      <vt:lpstr>Search page and its results for keyword “usa” from local database</vt:lpstr>
      <vt:lpstr>Detail page of each search result </vt:lpstr>
      <vt:lpstr>No search results found</vt:lpstr>
      <vt:lpstr>Validations</vt:lpstr>
      <vt:lpstr> </vt:lpstr>
      <vt:lpstr>Required field validation </vt:lpstr>
      <vt:lpstr>Required field validation </vt:lpstr>
      <vt:lpstr>Login page validation </vt:lpstr>
      <vt:lpstr>New user page validation </vt:lpstr>
      <vt:lpstr>New User page validation </vt:lpstr>
      <vt:lpstr>New User page validation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2020-08-04T13:51:02Z</dcterms:created>
  <dcterms:modified xsi:type="dcterms:W3CDTF">2020-08-05T04:04:26Z</dcterms:modified>
</cp:coreProperties>
</file>